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Bebas Neue"/>
      <p:regular r:id="rId61"/>
    </p:embeddedFont>
    <p:embeddedFont>
      <p:font typeface="Rubik Black"/>
      <p:bold r:id="rId62"/>
      <p:boldItalic r:id="rId63"/>
    </p:embeddedFont>
    <p:embeddedFont>
      <p:font typeface="Karla"/>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32AB7F8-3EA5-4A57-A4A0-299BF80BD631}">
  <a:tblStyle styleId="{832AB7F8-3EA5-4A57-A4A0-299BF80BD63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BE4084C-0222-461E-9150-AD6A1C1ACAC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ubikBlack-bold.fntdata"/><Relationship Id="rId61" Type="http://schemas.openxmlformats.org/officeDocument/2006/relationships/font" Target="fonts/BebasNeue-regular.fntdata"/><Relationship Id="rId20" Type="http://schemas.openxmlformats.org/officeDocument/2006/relationships/slide" Target="slides/slide14.xml"/><Relationship Id="rId64" Type="http://schemas.openxmlformats.org/officeDocument/2006/relationships/font" Target="fonts/Karla-regular.fntdata"/><Relationship Id="rId63" Type="http://schemas.openxmlformats.org/officeDocument/2006/relationships/font" Target="fonts/RubikBlack-boldItalic.fntdata"/><Relationship Id="rId22" Type="http://schemas.openxmlformats.org/officeDocument/2006/relationships/slide" Target="slides/slide16.xml"/><Relationship Id="rId66" Type="http://schemas.openxmlformats.org/officeDocument/2006/relationships/font" Target="fonts/Karla-italic.fntdata"/><Relationship Id="rId21" Type="http://schemas.openxmlformats.org/officeDocument/2006/relationships/slide" Target="slides/slide15.xml"/><Relationship Id="rId65" Type="http://schemas.openxmlformats.org/officeDocument/2006/relationships/font" Target="fonts/Karla-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Karla-boldItalic.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4d2792e9d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4d2792e9d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1125d80b41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1125d80b41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1125d80b419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1125d80b41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14e084505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14e084505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14e0c60b85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14e0c60b85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14e1613f9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14e1613f9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14e1613f9b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14e1613f9b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14e1613f9b3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14e1613f9b3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14e1613f9b3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14e1613f9b3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14e1613f9b3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14e1613f9b3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14e1613f9b3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14e1613f9b3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14e1613f9b3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14e1613f9b3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14e1613f9b3_1_3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14e1613f9b3_1_3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14e1613f9b3_1_3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14e1613f9b3_1_3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14e0c60b851_0_35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14e0c60b851_0_35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14e0c60b851_0_35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14e0c60b851_0_35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14e0c60b851_0_359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14e0c60b851_0_359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0fb8bc67f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0fb8bc67f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14e0c60b851_0_35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14e0c60b851_0_35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0" name="Shape 1410"/>
        <p:cNvGrpSpPr/>
        <p:nvPr/>
      </p:nvGrpSpPr>
      <p:grpSpPr>
        <a:xfrm>
          <a:off x="0" y="0"/>
          <a:ext cx="0" cy="0"/>
          <a:chOff x="0" y="0"/>
          <a:chExt cx="0" cy="0"/>
        </a:xfrm>
      </p:grpSpPr>
      <p:sp>
        <p:nvSpPr>
          <p:cNvPr id="1411" name="Google Shape;1411;g14e0c60b851_0_35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 name="Google Shape;1412;g14e0c60b851_0_35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7" name="Shape 1747"/>
        <p:cNvGrpSpPr/>
        <p:nvPr/>
      </p:nvGrpSpPr>
      <p:grpSpPr>
        <a:xfrm>
          <a:off x="0" y="0"/>
          <a:ext cx="0" cy="0"/>
          <a:chOff x="0" y="0"/>
          <a:chExt cx="0" cy="0"/>
        </a:xfrm>
      </p:grpSpPr>
      <p:sp>
        <p:nvSpPr>
          <p:cNvPr id="1748" name="Google Shape;1748;g14e0c60b851_0_36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9" name="Google Shape;1749;g14e0c60b851_0_36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1" name="Shape 7661"/>
        <p:cNvGrpSpPr/>
        <p:nvPr/>
      </p:nvGrpSpPr>
      <p:grpSpPr>
        <a:xfrm>
          <a:off x="0" y="0"/>
          <a:ext cx="0" cy="0"/>
          <a:chOff x="0" y="0"/>
          <a:chExt cx="0" cy="0"/>
        </a:xfrm>
      </p:grpSpPr>
      <p:sp>
        <p:nvSpPr>
          <p:cNvPr id="7662" name="Google Shape;7662;g14e0c60b851_0_42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3" name="Google Shape;7663;g14e0c60b851_0_42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8" name="Shape 8088"/>
        <p:cNvGrpSpPr/>
        <p:nvPr/>
      </p:nvGrpSpPr>
      <p:grpSpPr>
        <a:xfrm>
          <a:off x="0" y="0"/>
          <a:ext cx="0" cy="0"/>
          <a:chOff x="0" y="0"/>
          <a:chExt cx="0" cy="0"/>
        </a:xfrm>
      </p:grpSpPr>
      <p:sp>
        <p:nvSpPr>
          <p:cNvPr id="8089" name="Google Shape;8089;g14e0c60b851_0_42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0" name="Google Shape;8090;g14e0c60b851_0_42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1" name="Shape 8251"/>
        <p:cNvGrpSpPr/>
        <p:nvPr/>
      </p:nvGrpSpPr>
      <p:grpSpPr>
        <a:xfrm>
          <a:off x="0" y="0"/>
          <a:ext cx="0" cy="0"/>
          <a:chOff x="0" y="0"/>
          <a:chExt cx="0" cy="0"/>
        </a:xfrm>
      </p:grpSpPr>
      <p:sp>
        <p:nvSpPr>
          <p:cNvPr id="8252" name="Google Shape;8252;g14e0c60b851_0_42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3" name="Google Shape;8253;g14e0c60b851_0_42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3" name="Shape 8653"/>
        <p:cNvGrpSpPr/>
        <p:nvPr/>
      </p:nvGrpSpPr>
      <p:grpSpPr>
        <a:xfrm>
          <a:off x="0" y="0"/>
          <a:ext cx="0" cy="0"/>
          <a:chOff x="0" y="0"/>
          <a:chExt cx="0" cy="0"/>
        </a:xfrm>
      </p:grpSpPr>
      <p:sp>
        <p:nvSpPr>
          <p:cNvPr id="8654" name="Google Shape;8654;g14e0c60b851_0_43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5" name="Google Shape;8655;g14e0c60b851_0_43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4" name="Shape 9024"/>
        <p:cNvGrpSpPr/>
        <p:nvPr/>
      </p:nvGrpSpPr>
      <p:grpSpPr>
        <a:xfrm>
          <a:off x="0" y="0"/>
          <a:ext cx="0" cy="0"/>
          <a:chOff x="0" y="0"/>
          <a:chExt cx="0" cy="0"/>
        </a:xfrm>
      </p:grpSpPr>
      <p:sp>
        <p:nvSpPr>
          <p:cNvPr id="9025" name="Google Shape;9025;g14e0c60b851_0_43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6" name="Google Shape;9026;g14e0c60b851_0_43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6" name="Shape 9406"/>
        <p:cNvGrpSpPr/>
        <p:nvPr/>
      </p:nvGrpSpPr>
      <p:grpSpPr>
        <a:xfrm>
          <a:off x="0" y="0"/>
          <a:ext cx="0" cy="0"/>
          <a:chOff x="0" y="0"/>
          <a:chExt cx="0" cy="0"/>
        </a:xfrm>
      </p:grpSpPr>
      <p:sp>
        <p:nvSpPr>
          <p:cNvPr id="9407" name="Google Shape;9407;g14e0c60b851_0_43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8" name="Google Shape;9408;g14e0c60b851_0_43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7" name="Shape 9837"/>
        <p:cNvGrpSpPr/>
        <p:nvPr/>
      </p:nvGrpSpPr>
      <p:grpSpPr>
        <a:xfrm>
          <a:off x="0" y="0"/>
          <a:ext cx="0" cy="0"/>
          <a:chOff x="0" y="0"/>
          <a:chExt cx="0" cy="0"/>
        </a:xfrm>
      </p:grpSpPr>
      <p:sp>
        <p:nvSpPr>
          <p:cNvPr id="9838" name="Google Shape;9838;g14e0c60b851_0_44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9" name="Google Shape;9839;g14e0c60b851_0_44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0" name="Shape 10630"/>
        <p:cNvGrpSpPr/>
        <p:nvPr/>
      </p:nvGrpSpPr>
      <p:grpSpPr>
        <a:xfrm>
          <a:off x="0" y="0"/>
          <a:ext cx="0" cy="0"/>
          <a:chOff x="0" y="0"/>
          <a:chExt cx="0" cy="0"/>
        </a:xfrm>
      </p:grpSpPr>
      <p:sp>
        <p:nvSpPr>
          <p:cNvPr id="10631" name="Google Shape;10631;g14e0c60b851_0_45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2" name="Google Shape;10632;g14e0c60b851_0_45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1" name="Shape 11371"/>
        <p:cNvGrpSpPr/>
        <p:nvPr/>
      </p:nvGrpSpPr>
      <p:grpSpPr>
        <a:xfrm>
          <a:off x="0" y="0"/>
          <a:ext cx="0" cy="0"/>
          <a:chOff x="0" y="0"/>
          <a:chExt cx="0" cy="0"/>
        </a:xfrm>
      </p:grpSpPr>
      <p:sp>
        <p:nvSpPr>
          <p:cNvPr id="11372" name="Google Shape;11372;g14e0c60b851_0_45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3" name="Google Shape;11373;g14e0c60b851_0_45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4" name="Shape 12064"/>
        <p:cNvGrpSpPr/>
        <p:nvPr/>
      </p:nvGrpSpPr>
      <p:grpSpPr>
        <a:xfrm>
          <a:off x="0" y="0"/>
          <a:ext cx="0" cy="0"/>
          <a:chOff x="0" y="0"/>
          <a:chExt cx="0" cy="0"/>
        </a:xfrm>
      </p:grpSpPr>
      <p:sp>
        <p:nvSpPr>
          <p:cNvPr id="12065" name="Google Shape;12065;g14e0c60b851_0_46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6" name="Google Shape;12066;g14e0c60b851_0_46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6" name="Shape 12366"/>
        <p:cNvGrpSpPr/>
        <p:nvPr/>
      </p:nvGrpSpPr>
      <p:grpSpPr>
        <a:xfrm>
          <a:off x="0" y="0"/>
          <a:ext cx="0" cy="0"/>
          <a:chOff x="0" y="0"/>
          <a:chExt cx="0" cy="0"/>
        </a:xfrm>
      </p:grpSpPr>
      <p:sp>
        <p:nvSpPr>
          <p:cNvPr id="12367" name="Google Shape;12367;g14e0c60b851_0_46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8" name="Google Shape;12368;g14e0c60b851_0_46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6" name="Shape 13006"/>
        <p:cNvGrpSpPr/>
        <p:nvPr/>
      </p:nvGrpSpPr>
      <p:grpSpPr>
        <a:xfrm>
          <a:off x="0" y="0"/>
          <a:ext cx="0" cy="0"/>
          <a:chOff x="0" y="0"/>
          <a:chExt cx="0" cy="0"/>
        </a:xfrm>
      </p:grpSpPr>
      <p:sp>
        <p:nvSpPr>
          <p:cNvPr id="13007" name="Google Shape;13007;g14e0c60b851_0_49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8" name="Google Shape;13008;g14e0c60b851_0_49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125d80b41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125d80b41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1125d80b41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1125d80b41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0" name="Google Shape;10;p2"/>
          <p:cNvGrpSpPr/>
          <p:nvPr/>
        </p:nvGrpSpPr>
        <p:grpSpPr>
          <a:xfrm>
            <a:off x="274200" y="274200"/>
            <a:ext cx="8687100" cy="4686600"/>
            <a:chOff x="274200" y="274200"/>
            <a:chExt cx="8687100" cy="4686600"/>
          </a:xfrm>
        </p:grpSpPr>
        <p:sp>
          <p:nvSpPr>
            <p:cNvPr id="11" name="Google Shape;11;p2"/>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274200" y="274200"/>
              <a:ext cx="8595900" cy="4595100"/>
              <a:chOff x="274200" y="274200"/>
              <a:chExt cx="8595900" cy="4595100"/>
            </a:xfrm>
          </p:grpSpPr>
          <p:grpSp>
            <p:nvGrpSpPr>
              <p:cNvPr id="13" name="Google Shape;13;p2"/>
              <p:cNvGrpSpPr/>
              <p:nvPr/>
            </p:nvGrpSpPr>
            <p:grpSpPr>
              <a:xfrm>
                <a:off x="274200" y="274200"/>
                <a:ext cx="8595900" cy="4595100"/>
                <a:chOff x="274200" y="274200"/>
                <a:chExt cx="8595900" cy="4595100"/>
              </a:xfrm>
            </p:grpSpPr>
            <p:sp>
              <p:nvSpPr>
                <p:cNvPr id="14" name="Google Shape;14;p2"/>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 name="Google Shape;15;p2"/>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16" name="Google Shape;16;p2"/>
              <p:cNvGrpSpPr/>
              <p:nvPr/>
            </p:nvGrpSpPr>
            <p:grpSpPr>
              <a:xfrm>
                <a:off x="8595300" y="365550"/>
                <a:ext cx="183000" cy="183000"/>
                <a:chOff x="8225400" y="367488"/>
                <a:chExt cx="183000" cy="183000"/>
              </a:xfrm>
            </p:grpSpPr>
            <p:cxnSp>
              <p:nvCxnSpPr>
                <p:cNvPr id="17" name="Google Shape;17;p2"/>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8" name="Google Shape;18;p2"/>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9" name="Google Shape;19;p2"/>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2"/>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21" name="Google Shape;21;p2"/>
          <p:cNvGrpSpPr/>
          <p:nvPr/>
        </p:nvGrpSpPr>
        <p:grpSpPr>
          <a:xfrm>
            <a:off x="914400" y="535100"/>
            <a:ext cx="7406700" cy="4164575"/>
            <a:chOff x="914400" y="535100"/>
            <a:chExt cx="7406700" cy="4164575"/>
          </a:xfrm>
        </p:grpSpPr>
        <p:sp>
          <p:nvSpPr>
            <p:cNvPr id="22" name="Google Shape;22;p2"/>
            <p:cNvSpPr/>
            <p:nvPr/>
          </p:nvSpPr>
          <p:spPr>
            <a:xfrm>
              <a:off x="1005900" y="626275"/>
              <a:ext cx="7315200" cy="4073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2"/>
            <p:cNvGrpSpPr/>
            <p:nvPr/>
          </p:nvGrpSpPr>
          <p:grpSpPr>
            <a:xfrm>
              <a:off x="914400" y="535100"/>
              <a:ext cx="7315200" cy="4073400"/>
              <a:chOff x="914400" y="535100"/>
              <a:chExt cx="7315200" cy="4073400"/>
            </a:xfrm>
          </p:grpSpPr>
          <p:sp>
            <p:nvSpPr>
              <p:cNvPr id="24" name="Google Shape;24;p2"/>
              <p:cNvSpPr/>
              <p:nvPr/>
            </p:nvSpPr>
            <p:spPr>
              <a:xfrm>
                <a:off x="914400" y="535100"/>
                <a:ext cx="7315200" cy="4073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2"/>
              <p:cNvGrpSpPr/>
              <p:nvPr/>
            </p:nvGrpSpPr>
            <p:grpSpPr>
              <a:xfrm>
                <a:off x="7955100" y="626350"/>
                <a:ext cx="183000" cy="183000"/>
                <a:chOff x="8225400" y="367488"/>
                <a:chExt cx="183000" cy="183000"/>
              </a:xfrm>
            </p:grpSpPr>
            <p:cxnSp>
              <p:nvCxnSpPr>
                <p:cNvPr id="26" name="Google Shape;26;p2"/>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7" name="Google Shape;27;p2"/>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8" name="Google Shape;28;p2"/>
              <p:cNvSpPr/>
              <p:nvPr/>
            </p:nvSpPr>
            <p:spPr>
              <a:xfrm>
                <a:off x="7635000" y="6263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2"/>
              <p:cNvCxnSpPr/>
              <p:nvPr/>
            </p:nvCxnSpPr>
            <p:spPr>
              <a:xfrm>
                <a:off x="7284899" y="8093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30" name="Google Shape;30;p2"/>
              <p:cNvCxnSpPr/>
              <p:nvPr/>
            </p:nvCxnSpPr>
            <p:spPr>
              <a:xfrm>
                <a:off x="916188" y="900697"/>
                <a:ext cx="7310400" cy="0"/>
              </a:xfrm>
              <a:prstGeom prst="straightConnector1">
                <a:avLst/>
              </a:prstGeom>
              <a:noFill/>
              <a:ln cap="flat" cmpd="sng" w="28575">
                <a:solidFill>
                  <a:schemeClr val="dk1"/>
                </a:solidFill>
                <a:prstDash val="solid"/>
                <a:round/>
                <a:headEnd len="med" w="med" type="none"/>
                <a:tailEnd len="med" w="med" type="none"/>
              </a:ln>
            </p:spPr>
          </p:cxnSp>
        </p:grpSp>
      </p:grpSp>
      <p:sp>
        <p:nvSpPr>
          <p:cNvPr id="31" name="Google Shape;31;p2"/>
          <p:cNvSpPr txBox="1"/>
          <p:nvPr>
            <p:ph type="ctrTitle"/>
          </p:nvPr>
        </p:nvSpPr>
        <p:spPr>
          <a:xfrm>
            <a:off x="1828800" y="1174903"/>
            <a:ext cx="5486400" cy="24690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32" name="Google Shape;32;p2"/>
          <p:cNvSpPr txBox="1"/>
          <p:nvPr>
            <p:ph idx="1" type="subTitle"/>
          </p:nvPr>
        </p:nvSpPr>
        <p:spPr>
          <a:xfrm>
            <a:off x="1828800" y="3877100"/>
            <a:ext cx="5486400" cy="3657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8" name="Shape 168"/>
        <p:cNvGrpSpPr/>
        <p:nvPr/>
      </p:nvGrpSpPr>
      <p:grpSpPr>
        <a:xfrm>
          <a:off x="0" y="0"/>
          <a:ext cx="0" cy="0"/>
          <a:chOff x="0" y="0"/>
          <a:chExt cx="0" cy="0"/>
        </a:xfrm>
      </p:grpSpPr>
      <p:pic>
        <p:nvPicPr>
          <p:cNvPr id="169" name="Google Shape;169;p11"/>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70" name="Google Shape;170;p11"/>
          <p:cNvGrpSpPr/>
          <p:nvPr/>
        </p:nvGrpSpPr>
        <p:grpSpPr>
          <a:xfrm>
            <a:off x="914400" y="535100"/>
            <a:ext cx="7406700" cy="4164575"/>
            <a:chOff x="914400" y="535100"/>
            <a:chExt cx="7406700" cy="4164575"/>
          </a:xfrm>
        </p:grpSpPr>
        <p:sp>
          <p:nvSpPr>
            <p:cNvPr id="171" name="Google Shape;171;p11"/>
            <p:cNvSpPr/>
            <p:nvPr/>
          </p:nvSpPr>
          <p:spPr>
            <a:xfrm>
              <a:off x="1005900" y="626275"/>
              <a:ext cx="7315200" cy="4073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1"/>
            <p:cNvGrpSpPr/>
            <p:nvPr/>
          </p:nvGrpSpPr>
          <p:grpSpPr>
            <a:xfrm>
              <a:off x="914400" y="535100"/>
              <a:ext cx="7315200" cy="4073400"/>
              <a:chOff x="914400" y="535100"/>
              <a:chExt cx="7315200" cy="4073400"/>
            </a:xfrm>
          </p:grpSpPr>
          <p:sp>
            <p:nvSpPr>
              <p:cNvPr id="173" name="Google Shape;173;p11"/>
              <p:cNvSpPr/>
              <p:nvPr/>
            </p:nvSpPr>
            <p:spPr>
              <a:xfrm>
                <a:off x="914400" y="535100"/>
                <a:ext cx="7315200" cy="4073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1"/>
              <p:cNvGrpSpPr/>
              <p:nvPr/>
            </p:nvGrpSpPr>
            <p:grpSpPr>
              <a:xfrm>
                <a:off x="7955100" y="626350"/>
                <a:ext cx="183000" cy="183000"/>
                <a:chOff x="8225400" y="367488"/>
                <a:chExt cx="183000" cy="183000"/>
              </a:xfrm>
            </p:grpSpPr>
            <p:cxnSp>
              <p:nvCxnSpPr>
                <p:cNvPr id="175" name="Google Shape;175;p11"/>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76" name="Google Shape;176;p11"/>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77" name="Google Shape;177;p11"/>
              <p:cNvSpPr/>
              <p:nvPr/>
            </p:nvSpPr>
            <p:spPr>
              <a:xfrm>
                <a:off x="7635000" y="6263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 name="Google Shape;178;p11"/>
              <p:cNvCxnSpPr/>
              <p:nvPr/>
            </p:nvCxnSpPr>
            <p:spPr>
              <a:xfrm>
                <a:off x="7284899" y="8093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179" name="Google Shape;179;p11"/>
              <p:cNvCxnSpPr/>
              <p:nvPr/>
            </p:nvCxnSpPr>
            <p:spPr>
              <a:xfrm>
                <a:off x="916188" y="900697"/>
                <a:ext cx="7310400" cy="0"/>
              </a:xfrm>
              <a:prstGeom prst="straightConnector1">
                <a:avLst/>
              </a:prstGeom>
              <a:noFill/>
              <a:ln cap="flat" cmpd="sng" w="28575">
                <a:solidFill>
                  <a:schemeClr val="dk1"/>
                </a:solidFill>
                <a:prstDash val="solid"/>
                <a:round/>
                <a:headEnd len="med" w="med" type="none"/>
                <a:tailEnd len="med" w="med" type="none"/>
              </a:ln>
            </p:spPr>
          </p:cxnSp>
        </p:grpSp>
      </p:grpSp>
      <p:sp>
        <p:nvSpPr>
          <p:cNvPr id="180" name="Google Shape;180;p11"/>
          <p:cNvSpPr txBox="1"/>
          <p:nvPr>
            <p:ph hasCustomPrompt="1" type="title"/>
          </p:nvPr>
        </p:nvSpPr>
        <p:spPr>
          <a:xfrm>
            <a:off x="1371600" y="1657350"/>
            <a:ext cx="6400800" cy="1828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1" name="Google Shape;181;p11"/>
          <p:cNvSpPr txBox="1"/>
          <p:nvPr>
            <p:ph idx="1" type="subTitle"/>
          </p:nvPr>
        </p:nvSpPr>
        <p:spPr>
          <a:xfrm>
            <a:off x="1828850" y="3877100"/>
            <a:ext cx="5486400" cy="3657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182" name="Shape 18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83" name="Shape 183"/>
        <p:cNvGrpSpPr/>
        <p:nvPr/>
      </p:nvGrpSpPr>
      <p:grpSpPr>
        <a:xfrm>
          <a:off x="0" y="0"/>
          <a:ext cx="0" cy="0"/>
          <a:chOff x="0" y="0"/>
          <a:chExt cx="0" cy="0"/>
        </a:xfrm>
      </p:grpSpPr>
      <p:pic>
        <p:nvPicPr>
          <p:cNvPr id="184" name="Google Shape;184;p1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85" name="Google Shape;185;p13"/>
          <p:cNvGrpSpPr/>
          <p:nvPr/>
        </p:nvGrpSpPr>
        <p:grpSpPr>
          <a:xfrm>
            <a:off x="274200" y="274200"/>
            <a:ext cx="8687100" cy="4686600"/>
            <a:chOff x="274200" y="274200"/>
            <a:chExt cx="8687100" cy="4686600"/>
          </a:xfrm>
        </p:grpSpPr>
        <p:sp>
          <p:nvSpPr>
            <p:cNvPr id="186" name="Google Shape;186;p13"/>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3"/>
            <p:cNvGrpSpPr/>
            <p:nvPr/>
          </p:nvGrpSpPr>
          <p:grpSpPr>
            <a:xfrm>
              <a:off x="274200" y="274200"/>
              <a:ext cx="8595900" cy="4595100"/>
              <a:chOff x="274200" y="274200"/>
              <a:chExt cx="8595900" cy="4595100"/>
            </a:xfrm>
          </p:grpSpPr>
          <p:grpSp>
            <p:nvGrpSpPr>
              <p:cNvPr id="188" name="Google Shape;188;p13"/>
              <p:cNvGrpSpPr/>
              <p:nvPr/>
            </p:nvGrpSpPr>
            <p:grpSpPr>
              <a:xfrm>
                <a:off x="274200" y="274200"/>
                <a:ext cx="8595900" cy="4595100"/>
                <a:chOff x="274200" y="274200"/>
                <a:chExt cx="8595900" cy="4595100"/>
              </a:xfrm>
            </p:grpSpPr>
            <p:sp>
              <p:nvSpPr>
                <p:cNvPr id="189" name="Google Shape;189;p13"/>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 name="Google Shape;190;p13"/>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191" name="Google Shape;191;p13"/>
              <p:cNvGrpSpPr/>
              <p:nvPr/>
            </p:nvGrpSpPr>
            <p:grpSpPr>
              <a:xfrm>
                <a:off x="8595300" y="365550"/>
                <a:ext cx="183000" cy="183000"/>
                <a:chOff x="8225400" y="367488"/>
                <a:chExt cx="183000" cy="183000"/>
              </a:xfrm>
            </p:grpSpPr>
            <p:cxnSp>
              <p:nvCxnSpPr>
                <p:cNvPr id="192" name="Google Shape;192;p13"/>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93" name="Google Shape;193;p13"/>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94" name="Google Shape;194;p13"/>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5" name="Google Shape;195;p13"/>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196" name="Google Shape;196;p13"/>
          <p:cNvSpPr txBox="1"/>
          <p:nvPr>
            <p:ph idx="1" type="subTitle"/>
          </p:nvPr>
        </p:nvSpPr>
        <p:spPr>
          <a:xfrm>
            <a:off x="1957976" y="1802875"/>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7" name="Google Shape;197;p13"/>
          <p:cNvSpPr txBox="1"/>
          <p:nvPr>
            <p:ph idx="2" type="subTitle"/>
          </p:nvPr>
        </p:nvSpPr>
        <p:spPr>
          <a:xfrm>
            <a:off x="1957956" y="3399150"/>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8" name="Google Shape;198;p13"/>
          <p:cNvSpPr txBox="1"/>
          <p:nvPr>
            <p:ph idx="3" type="subTitle"/>
          </p:nvPr>
        </p:nvSpPr>
        <p:spPr>
          <a:xfrm>
            <a:off x="5997466" y="1803588"/>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9" name="Google Shape;199;p13"/>
          <p:cNvSpPr txBox="1"/>
          <p:nvPr>
            <p:ph idx="4" type="subTitle"/>
          </p:nvPr>
        </p:nvSpPr>
        <p:spPr>
          <a:xfrm>
            <a:off x="6043506" y="3399143"/>
            <a:ext cx="22860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0" name="Google Shape;200;p13"/>
          <p:cNvSpPr txBox="1"/>
          <p:nvPr>
            <p:ph hasCustomPrompt="1" type="title"/>
          </p:nvPr>
        </p:nvSpPr>
        <p:spPr>
          <a:xfrm>
            <a:off x="769317" y="1802875"/>
            <a:ext cx="1188600" cy="1097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 name="Google Shape;201;p13"/>
          <p:cNvSpPr txBox="1"/>
          <p:nvPr>
            <p:ph idx="5" type="subTitle"/>
          </p:nvPr>
        </p:nvSpPr>
        <p:spPr>
          <a:xfrm>
            <a:off x="1957976" y="2261521"/>
            <a:ext cx="23775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2" name="Google Shape;202;p13"/>
          <p:cNvSpPr txBox="1"/>
          <p:nvPr>
            <p:ph hasCustomPrompt="1" idx="6" type="title"/>
          </p:nvPr>
        </p:nvSpPr>
        <p:spPr>
          <a:xfrm>
            <a:off x="4808859" y="1803600"/>
            <a:ext cx="1188600" cy="1097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3" name="Google Shape;203;p13"/>
          <p:cNvSpPr txBox="1"/>
          <p:nvPr>
            <p:ph idx="7" type="subTitle"/>
          </p:nvPr>
        </p:nvSpPr>
        <p:spPr>
          <a:xfrm>
            <a:off x="5997466" y="2260800"/>
            <a:ext cx="23775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4" name="Google Shape;204;p13"/>
          <p:cNvSpPr txBox="1"/>
          <p:nvPr>
            <p:ph hasCustomPrompt="1" idx="8" type="title"/>
          </p:nvPr>
        </p:nvSpPr>
        <p:spPr>
          <a:xfrm>
            <a:off x="769347" y="3399150"/>
            <a:ext cx="1188600" cy="1097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p:nvPr>
            <p:ph idx="9" type="subTitle"/>
          </p:nvPr>
        </p:nvSpPr>
        <p:spPr>
          <a:xfrm>
            <a:off x="1957956" y="3856343"/>
            <a:ext cx="23775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6" name="Google Shape;206;p13"/>
          <p:cNvSpPr txBox="1"/>
          <p:nvPr>
            <p:ph hasCustomPrompt="1" idx="13" type="title"/>
          </p:nvPr>
        </p:nvSpPr>
        <p:spPr>
          <a:xfrm>
            <a:off x="4854897" y="3399143"/>
            <a:ext cx="1188600" cy="1097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p:nvPr>
            <p:ph idx="14" type="subTitle"/>
          </p:nvPr>
        </p:nvSpPr>
        <p:spPr>
          <a:xfrm>
            <a:off x="6043506" y="3856343"/>
            <a:ext cx="22860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8" name="Google Shape;208;p13"/>
          <p:cNvSpPr txBox="1"/>
          <p:nvPr>
            <p:ph idx="15" type="title"/>
          </p:nvPr>
        </p:nvSpPr>
        <p:spPr>
          <a:xfrm>
            <a:off x="715650" y="731525"/>
            <a:ext cx="77133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09" name="Shape 209"/>
        <p:cNvGrpSpPr/>
        <p:nvPr/>
      </p:nvGrpSpPr>
      <p:grpSpPr>
        <a:xfrm>
          <a:off x="0" y="0"/>
          <a:ext cx="0" cy="0"/>
          <a:chOff x="0" y="0"/>
          <a:chExt cx="0" cy="0"/>
        </a:xfrm>
      </p:grpSpPr>
      <p:pic>
        <p:nvPicPr>
          <p:cNvPr id="210" name="Google Shape;210;p14"/>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11" name="Google Shape;211;p14"/>
          <p:cNvGrpSpPr/>
          <p:nvPr/>
        </p:nvGrpSpPr>
        <p:grpSpPr>
          <a:xfrm>
            <a:off x="2025281" y="535000"/>
            <a:ext cx="6492300" cy="3749100"/>
            <a:chOff x="1371300" y="742950"/>
            <a:chExt cx="6492300" cy="3749100"/>
          </a:xfrm>
        </p:grpSpPr>
        <p:sp>
          <p:nvSpPr>
            <p:cNvPr id="212" name="Google Shape;212;p14"/>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14"/>
            <p:cNvGrpSpPr/>
            <p:nvPr/>
          </p:nvGrpSpPr>
          <p:grpSpPr>
            <a:xfrm>
              <a:off x="1371300" y="742950"/>
              <a:ext cx="6401400" cy="3657600"/>
              <a:chOff x="1371300" y="742950"/>
              <a:chExt cx="6401400" cy="3657600"/>
            </a:xfrm>
          </p:grpSpPr>
          <p:sp>
            <p:nvSpPr>
              <p:cNvPr id="214" name="Google Shape;214;p14"/>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14"/>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216" name="Google Shape;216;p14"/>
              <p:cNvGrpSpPr/>
              <p:nvPr/>
            </p:nvGrpSpPr>
            <p:grpSpPr>
              <a:xfrm>
                <a:off x="7498200" y="834288"/>
                <a:ext cx="183000" cy="183000"/>
                <a:chOff x="8225400" y="367488"/>
                <a:chExt cx="183000" cy="183000"/>
              </a:xfrm>
            </p:grpSpPr>
            <p:cxnSp>
              <p:nvCxnSpPr>
                <p:cNvPr id="217" name="Google Shape;217;p14"/>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18" name="Google Shape;218;p14"/>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19" name="Google Shape;219;p14"/>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 name="Google Shape;220;p14"/>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221" name="Google Shape;221;p14"/>
          <p:cNvGrpSpPr/>
          <p:nvPr/>
        </p:nvGrpSpPr>
        <p:grpSpPr>
          <a:xfrm>
            <a:off x="1371300" y="742950"/>
            <a:ext cx="6492300" cy="3749100"/>
            <a:chOff x="1371300" y="742950"/>
            <a:chExt cx="6492300" cy="3749100"/>
          </a:xfrm>
        </p:grpSpPr>
        <p:sp>
          <p:nvSpPr>
            <p:cNvPr id="222" name="Google Shape;222;p14"/>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14"/>
            <p:cNvGrpSpPr/>
            <p:nvPr/>
          </p:nvGrpSpPr>
          <p:grpSpPr>
            <a:xfrm>
              <a:off x="1371300" y="742950"/>
              <a:ext cx="6401400" cy="3657600"/>
              <a:chOff x="1371300" y="742950"/>
              <a:chExt cx="6401400" cy="3657600"/>
            </a:xfrm>
          </p:grpSpPr>
          <p:sp>
            <p:nvSpPr>
              <p:cNvPr id="224" name="Google Shape;224;p14"/>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5" name="Google Shape;225;p14"/>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226" name="Google Shape;226;p14"/>
              <p:cNvGrpSpPr/>
              <p:nvPr/>
            </p:nvGrpSpPr>
            <p:grpSpPr>
              <a:xfrm>
                <a:off x="7498200" y="834288"/>
                <a:ext cx="183000" cy="183000"/>
                <a:chOff x="8225400" y="367488"/>
                <a:chExt cx="183000" cy="183000"/>
              </a:xfrm>
            </p:grpSpPr>
            <p:cxnSp>
              <p:nvCxnSpPr>
                <p:cNvPr id="227" name="Google Shape;227;p14"/>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28" name="Google Shape;228;p14"/>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29" name="Google Shape;229;p14"/>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 name="Google Shape;230;p14"/>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231" name="Google Shape;231;p14"/>
          <p:cNvSpPr txBox="1"/>
          <p:nvPr>
            <p:ph type="title"/>
          </p:nvPr>
        </p:nvSpPr>
        <p:spPr>
          <a:xfrm>
            <a:off x="2286000" y="3293217"/>
            <a:ext cx="4572000" cy="5028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32" name="Google Shape;232;p14"/>
          <p:cNvSpPr txBox="1"/>
          <p:nvPr>
            <p:ph idx="1" type="subTitle"/>
          </p:nvPr>
        </p:nvSpPr>
        <p:spPr>
          <a:xfrm>
            <a:off x="1828800" y="1600317"/>
            <a:ext cx="5486400" cy="137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500"/>
              <a:buNone/>
              <a:defRPr sz="24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33" name="Shape 233"/>
        <p:cNvGrpSpPr/>
        <p:nvPr/>
      </p:nvGrpSpPr>
      <p:grpSpPr>
        <a:xfrm>
          <a:off x="0" y="0"/>
          <a:ext cx="0" cy="0"/>
          <a:chOff x="0" y="0"/>
          <a:chExt cx="0" cy="0"/>
        </a:xfrm>
      </p:grpSpPr>
      <p:pic>
        <p:nvPicPr>
          <p:cNvPr id="234" name="Google Shape;234;p15"/>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35" name="Google Shape;235;p15"/>
          <p:cNvGrpSpPr/>
          <p:nvPr/>
        </p:nvGrpSpPr>
        <p:grpSpPr>
          <a:xfrm>
            <a:off x="274200" y="274200"/>
            <a:ext cx="8687100" cy="4686600"/>
            <a:chOff x="274200" y="274200"/>
            <a:chExt cx="8687100" cy="4686600"/>
          </a:xfrm>
        </p:grpSpPr>
        <p:sp>
          <p:nvSpPr>
            <p:cNvPr id="236" name="Google Shape;236;p15"/>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15"/>
            <p:cNvGrpSpPr/>
            <p:nvPr/>
          </p:nvGrpSpPr>
          <p:grpSpPr>
            <a:xfrm>
              <a:off x="274200" y="274200"/>
              <a:ext cx="8595900" cy="4595100"/>
              <a:chOff x="274200" y="274200"/>
              <a:chExt cx="8595900" cy="4595100"/>
            </a:xfrm>
          </p:grpSpPr>
          <p:grpSp>
            <p:nvGrpSpPr>
              <p:cNvPr id="238" name="Google Shape;238;p15"/>
              <p:cNvGrpSpPr/>
              <p:nvPr/>
            </p:nvGrpSpPr>
            <p:grpSpPr>
              <a:xfrm>
                <a:off x="274200" y="274200"/>
                <a:ext cx="8595900" cy="4595100"/>
                <a:chOff x="274200" y="274200"/>
                <a:chExt cx="8595900" cy="4595100"/>
              </a:xfrm>
            </p:grpSpPr>
            <p:sp>
              <p:nvSpPr>
                <p:cNvPr id="239" name="Google Shape;239;p15"/>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 name="Google Shape;240;p15"/>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241" name="Google Shape;241;p15"/>
              <p:cNvGrpSpPr/>
              <p:nvPr/>
            </p:nvGrpSpPr>
            <p:grpSpPr>
              <a:xfrm>
                <a:off x="8595300" y="365550"/>
                <a:ext cx="183000" cy="183000"/>
                <a:chOff x="8225400" y="367488"/>
                <a:chExt cx="183000" cy="183000"/>
              </a:xfrm>
            </p:grpSpPr>
            <p:cxnSp>
              <p:nvCxnSpPr>
                <p:cNvPr id="242" name="Google Shape;242;p15"/>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43" name="Google Shape;243;p15"/>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44" name="Google Shape;244;p15"/>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 name="Google Shape;245;p15"/>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246" name="Google Shape;246;p15"/>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47" name="Shape 247"/>
        <p:cNvGrpSpPr/>
        <p:nvPr/>
      </p:nvGrpSpPr>
      <p:grpSpPr>
        <a:xfrm>
          <a:off x="0" y="0"/>
          <a:ext cx="0" cy="0"/>
          <a:chOff x="0" y="0"/>
          <a:chExt cx="0" cy="0"/>
        </a:xfrm>
      </p:grpSpPr>
      <p:pic>
        <p:nvPicPr>
          <p:cNvPr id="248" name="Google Shape;248;p16"/>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49" name="Google Shape;249;p16"/>
          <p:cNvGrpSpPr/>
          <p:nvPr/>
        </p:nvGrpSpPr>
        <p:grpSpPr>
          <a:xfrm>
            <a:off x="274200" y="274200"/>
            <a:ext cx="5919000" cy="4425900"/>
            <a:chOff x="274200" y="274200"/>
            <a:chExt cx="5919000" cy="4425900"/>
          </a:xfrm>
        </p:grpSpPr>
        <p:sp>
          <p:nvSpPr>
            <p:cNvPr id="250" name="Google Shape;250;p16"/>
            <p:cNvSpPr/>
            <p:nvPr/>
          </p:nvSpPr>
          <p:spPr>
            <a:xfrm>
              <a:off x="365700" y="365700"/>
              <a:ext cx="5827500" cy="4334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6"/>
            <p:cNvGrpSpPr/>
            <p:nvPr/>
          </p:nvGrpSpPr>
          <p:grpSpPr>
            <a:xfrm>
              <a:off x="274200" y="274200"/>
              <a:ext cx="5827500" cy="4334400"/>
              <a:chOff x="274200" y="274200"/>
              <a:chExt cx="5827500" cy="4334400"/>
            </a:xfrm>
          </p:grpSpPr>
          <p:sp>
            <p:nvSpPr>
              <p:cNvPr id="252" name="Google Shape;252;p16"/>
              <p:cNvSpPr/>
              <p:nvPr/>
            </p:nvSpPr>
            <p:spPr>
              <a:xfrm>
                <a:off x="274200" y="274200"/>
                <a:ext cx="5827500" cy="4334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16"/>
              <p:cNvGrpSpPr/>
              <p:nvPr/>
            </p:nvGrpSpPr>
            <p:grpSpPr>
              <a:xfrm>
                <a:off x="5827100" y="365450"/>
                <a:ext cx="183000" cy="183000"/>
                <a:chOff x="8225400" y="367488"/>
                <a:chExt cx="183000" cy="183000"/>
              </a:xfrm>
            </p:grpSpPr>
            <p:cxnSp>
              <p:nvCxnSpPr>
                <p:cNvPr id="254" name="Google Shape;254;p16"/>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55" name="Google Shape;255;p16"/>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56" name="Google Shape;256;p16"/>
              <p:cNvSpPr/>
              <p:nvPr/>
            </p:nvSpPr>
            <p:spPr>
              <a:xfrm>
                <a:off x="5507000" y="3654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16"/>
              <p:cNvCxnSpPr/>
              <p:nvPr/>
            </p:nvCxnSpPr>
            <p:spPr>
              <a:xfrm>
                <a:off x="5156899" y="5484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258" name="Google Shape;258;p16"/>
              <p:cNvCxnSpPr/>
              <p:nvPr/>
            </p:nvCxnSpPr>
            <p:spPr>
              <a:xfrm>
                <a:off x="283500" y="639800"/>
                <a:ext cx="5815200" cy="0"/>
              </a:xfrm>
              <a:prstGeom prst="straightConnector1">
                <a:avLst/>
              </a:prstGeom>
              <a:noFill/>
              <a:ln cap="flat" cmpd="sng" w="28575">
                <a:solidFill>
                  <a:schemeClr val="dk1"/>
                </a:solidFill>
                <a:prstDash val="solid"/>
                <a:round/>
                <a:headEnd len="med" w="med" type="none"/>
                <a:tailEnd len="med" w="med" type="none"/>
              </a:ln>
            </p:spPr>
          </p:cxnSp>
        </p:grpSp>
      </p:grpSp>
      <p:sp>
        <p:nvSpPr>
          <p:cNvPr id="259" name="Google Shape;259;p16"/>
          <p:cNvSpPr txBox="1"/>
          <p:nvPr>
            <p:ph idx="1" type="subTitle"/>
          </p:nvPr>
        </p:nvSpPr>
        <p:spPr>
          <a:xfrm>
            <a:off x="715100" y="1600325"/>
            <a:ext cx="3674100" cy="9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60" name="Google Shape;260;p16"/>
          <p:cNvSpPr txBox="1"/>
          <p:nvPr>
            <p:ph type="title"/>
          </p:nvPr>
        </p:nvSpPr>
        <p:spPr>
          <a:xfrm>
            <a:off x="714350" y="731525"/>
            <a:ext cx="3674100" cy="685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TITLE_AND_TWO_COLUMNS_1">
    <p:spTree>
      <p:nvGrpSpPr>
        <p:cNvPr id="261" name="Shape 261"/>
        <p:cNvGrpSpPr/>
        <p:nvPr/>
      </p:nvGrpSpPr>
      <p:grpSpPr>
        <a:xfrm>
          <a:off x="0" y="0"/>
          <a:ext cx="0" cy="0"/>
          <a:chOff x="0" y="0"/>
          <a:chExt cx="0" cy="0"/>
        </a:xfrm>
      </p:grpSpPr>
      <p:pic>
        <p:nvPicPr>
          <p:cNvPr id="262" name="Google Shape;262;p17"/>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63" name="Google Shape;263;p17"/>
          <p:cNvGrpSpPr/>
          <p:nvPr/>
        </p:nvGrpSpPr>
        <p:grpSpPr>
          <a:xfrm>
            <a:off x="274200" y="274200"/>
            <a:ext cx="8687100" cy="4686600"/>
            <a:chOff x="274200" y="274200"/>
            <a:chExt cx="8687100" cy="4686600"/>
          </a:xfrm>
        </p:grpSpPr>
        <p:sp>
          <p:nvSpPr>
            <p:cNvPr id="264" name="Google Shape;264;p17"/>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7"/>
            <p:cNvGrpSpPr/>
            <p:nvPr/>
          </p:nvGrpSpPr>
          <p:grpSpPr>
            <a:xfrm>
              <a:off x="274200" y="274200"/>
              <a:ext cx="8595900" cy="4595100"/>
              <a:chOff x="274200" y="274200"/>
              <a:chExt cx="8595900" cy="4595100"/>
            </a:xfrm>
          </p:grpSpPr>
          <p:grpSp>
            <p:nvGrpSpPr>
              <p:cNvPr id="266" name="Google Shape;266;p17"/>
              <p:cNvGrpSpPr/>
              <p:nvPr/>
            </p:nvGrpSpPr>
            <p:grpSpPr>
              <a:xfrm>
                <a:off x="274200" y="274200"/>
                <a:ext cx="8595900" cy="4595100"/>
                <a:chOff x="274200" y="274200"/>
                <a:chExt cx="8595900" cy="4595100"/>
              </a:xfrm>
            </p:grpSpPr>
            <p:sp>
              <p:nvSpPr>
                <p:cNvPr id="267" name="Google Shape;267;p17"/>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 name="Google Shape;268;p17"/>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269" name="Google Shape;269;p17"/>
              <p:cNvGrpSpPr/>
              <p:nvPr/>
            </p:nvGrpSpPr>
            <p:grpSpPr>
              <a:xfrm>
                <a:off x="8595300" y="365550"/>
                <a:ext cx="183000" cy="183000"/>
                <a:chOff x="8225400" y="367488"/>
                <a:chExt cx="183000" cy="183000"/>
              </a:xfrm>
            </p:grpSpPr>
            <p:cxnSp>
              <p:nvCxnSpPr>
                <p:cNvPr id="270" name="Google Shape;270;p17"/>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71" name="Google Shape;271;p17"/>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72" name="Google Shape;272;p17"/>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3" name="Google Shape;273;p17"/>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274" name="Google Shape;274;p17"/>
          <p:cNvSpPr txBox="1"/>
          <p:nvPr>
            <p:ph idx="1" type="subTitle"/>
          </p:nvPr>
        </p:nvSpPr>
        <p:spPr>
          <a:xfrm>
            <a:off x="714325" y="2754900"/>
            <a:ext cx="3674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 name="Google Shape;275;p17"/>
          <p:cNvSpPr txBox="1"/>
          <p:nvPr>
            <p:ph type="title"/>
          </p:nvPr>
        </p:nvSpPr>
        <p:spPr>
          <a:xfrm>
            <a:off x="714325" y="731400"/>
            <a:ext cx="3674700" cy="1840500"/>
          </a:xfrm>
          <a:prstGeom prst="rect">
            <a:avLst/>
          </a:prstGeom>
        </p:spPr>
        <p:txBody>
          <a:bodyPr anchorCtr="0" anchor="t" bIns="91425" lIns="91425" spcFirstLastPara="1" rIns="91425" wrap="square" tIns="91425">
            <a:noAutofit/>
          </a:bodyPr>
          <a:lstStyle>
            <a:lvl1pPr lvl="0" marR="9144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6" name="Google Shape;276;p17"/>
          <p:cNvSpPr/>
          <p:nvPr>
            <p:ph idx="2" type="pic"/>
          </p:nvPr>
        </p:nvSpPr>
        <p:spPr>
          <a:xfrm>
            <a:off x="4769625" y="1271375"/>
            <a:ext cx="3644400" cy="32178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77" name="Shape 277"/>
        <p:cNvGrpSpPr/>
        <p:nvPr/>
      </p:nvGrpSpPr>
      <p:grpSpPr>
        <a:xfrm>
          <a:off x="0" y="0"/>
          <a:ext cx="0" cy="0"/>
          <a:chOff x="0" y="0"/>
          <a:chExt cx="0" cy="0"/>
        </a:xfrm>
      </p:grpSpPr>
      <p:pic>
        <p:nvPicPr>
          <p:cNvPr id="278" name="Google Shape;278;p18"/>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79" name="Google Shape;279;p18"/>
          <p:cNvGrpSpPr/>
          <p:nvPr/>
        </p:nvGrpSpPr>
        <p:grpSpPr>
          <a:xfrm>
            <a:off x="274200" y="274200"/>
            <a:ext cx="8687100" cy="4686600"/>
            <a:chOff x="274200" y="274200"/>
            <a:chExt cx="8687100" cy="4686600"/>
          </a:xfrm>
        </p:grpSpPr>
        <p:sp>
          <p:nvSpPr>
            <p:cNvPr id="280" name="Google Shape;280;p18"/>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18"/>
            <p:cNvGrpSpPr/>
            <p:nvPr/>
          </p:nvGrpSpPr>
          <p:grpSpPr>
            <a:xfrm>
              <a:off x="274200" y="274200"/>
              <a:ext cx="8595900" cy="4595100"/>
              <a:chOff x="274200" y="274200"/>
              <a:chExt cx="8595900" cy="4595100"/>
            </a:xfrm>
          </p:grpSpPr>
          <p:grpSp>
            <p:nvGrpSpPr>
              <p:cNvPr id="282" name="Google Shape;282;p18"/>
              <p:cNvGrpSpPr/>
              <p:nvPr/>
            </p:nvGrpSpPr>
            <p:grpSpPr>
              <a:xfrm>
                <a:off x="274200" y="274200"/>
                <a:ext cx="8595900" cy="4595100"/>
                <a:chOff x="274200" y="274200"/>
                <a:chExt cx="8595900" cy="4595100"/>
              </a:xfrm>
            </p:grpSpPr>
            <p:sp>
              <p:nvSpPr>
                <p:cNvPr id="283" name="Google Shape;283;p18"/>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4" name="Google Shape;284;p18"/>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285" name="Google Shape;285;p18"/>
              <p:cNvGrpSpPr/>
              <p:nvPr/>
            </p:nvGrpSpPr>
            <p:grpSpPr>
              <a:xfrm>
                <a:off x="8595300" y="365550"/>
                <a:ext cx="183000" cy="183000"/>
                <a:chOff x="8225400" y="367488"/>
                <a:chExt cx="183000" cy="183000"/>
              </a:xfrm>
            </p:grpSpPr>
            <p:cxnSp>
              <p:nvCxnSpPr>
                <p:cNvPr id="286" name="Google Shape;286;p18"/>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287" name="Google Shape;287;p18"/>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288" name="Google Shape;288;p18"/>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9" name="Google Shape;289;p18"/>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290" name="Google Shape;290;p18"/>
          <p:cNvSpPr txBox="1"/>
          <p:nvPr>
            <p:ph type="title"/>
          </p:nvPr>
        </p:nvSpPr>
        <p:spPr>
          <a:xfrm>
            <a:off x="713232" y="731520"/>
            <a:ext cx="77175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18"/>
          <p:cNvSpPr txBox="1"/>
          <p:nvPr>
            <p:ph idx="1" type="subTitle"/>
          </p:nvPr>
        </p:nvSpPr>
        <p:spPr>
          <a:xfrm>
            <a:off x="780350" y="2571436"/>
            <a:ext cx="21972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92" name="Google Shape;292;p18"/>
          <p:cNvSpPr txBox="1"/>
          <p:nvPr>
            <p:ph idx="2" type="subTitle"/>
          </p:nvPr>
        </p:nvSpPr>
        <p:spPr>
          <a:xfrm>
            <a:off x="781700" y="3053825"/>
            <a:ext cx="21945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18"/>
          <p:cNvSpPr txBox="1"/>
          <p:nvPr>
            <p:ph idx="3" type="subTitle"/>
          </p:nvPr>
        </p:nvSpPr>
        <p:spPr>
          <a:xfrm>
            <a:off x="3474800" y="3053825"/>
            <a:ext cx="21945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4" name="Google Shape;294;p18"/>
          <p:cNvSpPr txBox="1"/>
          <p:nvPr>
            <p:ph idx="4" type="subTitle"/>
          </p:nvPr>
        </p:nvSpPr>
        <p:spPr>
          <a:xfrm>
            <a:off x="6167776" y="3053833"/>
            <a:ext cx="21945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18"/>
          <p:cNvSpPr txBox="1"/>
          <p:nvPr>
            <p:ph idx="5" type="subTitle"/>
          </p:nvPr>
        </p:nvSpPr>
        <p:spPr>
          <a:xfrm>
            <a:off x="3474800" y="2571425"/>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96" name="Google Shape;296;p18"/>
          <p:cNvSpPr txBox="1"/>
          <p:nvPr>
            <p:ph idx="6" type="subTitle"/>
          </p:nvPr>
        </p:nvSpPr>
        <p:spPr>
          <a:xfrm>
            <a:off x="6167776" y="2571426"/>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97" name="Shape 297"/>
        <p:cNvGrpSpPr/>
        <p:nvPr/>
      </p:nvGrpSpPr>
      <p:grpSpPr>
        <a:xfrm>
          <a:off x="0" y="0"/>
          <a:ext cx="0" cy="0"/>
          <a:chOff x="0" y="0"/>
          <a:chExt cx="0" cy="0"/>
        </a:xfrm>
      </p:grpSpPr>
      <p:pic>
        <p:nvPicPr>
          <p:cNvPr id="298" name="Google Shape;298;p19"/>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99" name="Google Shape;299;p19"/>
          <p:cNvGrpSpPr/>
          <p:nvPr/>
        </p:nvGrpSpPr>
        <p:grpSpPr>
          <a:xfrm>
            <a:off x="274200" y="274200"/>
            <a:ext cx="8687100" cy="4686600"/>
            <a:chOff x="274200" y="274200"/>
            <a:chExt cx="8687100" cy="4686600"/>
          </a:xfrm>
        </p:grpSpPr>
        <p:sp>
          <p:nvSpPr>
            <p:cNvPr id="300" name="Google Shape;300;p19"/>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19"/>
            <p:cNvGrpSpPr/>
            <p:nvPr/>
          </p:nvGrpSpPr>
          <p:grpSpPr>
            <a:xfrm>
              <a:off x="274200" y="274200"/>
              <a:ext cx="8595900" cy="4595100"/>
              <a:chOff x="274200" y="274200"/>
              <a:chExt cx="8595900" cy="4595100"/>
            </a:xfrm>
          </p:grpSpPr>
          <p:grpSp>
            <p:nvGrpSpPr>
              <p:cNvPr id="302" name="Google Shape;302;p19"/>
              <p:cNvGrpSpPr/>
              <p:nvPr/>
            </p:nvGrpSpPr>
            <p:grpSpPr>
              <a:xfrm>
                <a:off x="274200" y="274200"/>
                <a:ext cx="8595900" cy="4595100"/>
                <a:chOff x="274200" y="274200"/>
                <a:chExt cx="8595900" cy="4595100"/>
              </a:xfrm>
            </p:grpSpPr>
            <p:sp>
              <p:nvSpPr>
                <p:cNvPr id="303" name="Google Shape;303;p19"/>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4" name="Google Shape;304;p19"/>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305" name="Google Shape;305;p19"/>
              <p:cNvGrpSpPr/>
              <p:nvPr/>
            </p:nvGrpSpPr>
            <p:grpSpPr>
              <a:xfrm>
                <a:off x="8595300" y="365550"/>
                <a:ext cx="183000" cy="183000"/>
                <a:chOff x="8225400" y="367488"/>
                <a:chExt cx="183000" cy="183000"/>
              </a:xfrm>
            </p:grpSpPr>
            <p:cxnSp>
              <p:nvCxnSpPr>
                <p:cNvPr id="306" name="Google Shape;306;p19"/>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307" name="Google Shape;307;p19"/>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308" name="Google Shape;308;p19"/>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 name="Google Shape;309;p19"/>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310" name="Google Shape;310;p19"/>
          <p:cNvSpPr txBox="1"/>
          <p:nvPr>
            <p:ph type="title"/>
          </p:nvPr>
        </p:nvSpPr>
        <p:spPr>
          <a:xfrm>
            <a:off x="715100" y="731525"/>
            <a:ext cx="77157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1" name="Google Shape;311;p19"/>
          <p:cNvSpPr txBox="1"/>
          <p:nvPr>
            <p:ph idx="1" type="subTitle"/>
          </p:nvPr>
        </p:nvSpPr>
        <p:spPr>
          <a:xfrm>
            <a:off x="3408500" y="2103624"/>
            <a:ext cx="5020200" cy="502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12" name="Google Shape;312;p19"/>
          <p:cNvSpPr txBox="1"/>
          <p:nvPr>
            <p:ph idx="2" type="subTitle"/>
          </p:nvPr>
        </p:nvSpPr>
        <p:spPr>
          <a:xfrm>
            <a:off x="3408500" y="3104632"/>
            <a:ext cx="5020200" cy="502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13" name="Google Shape;313;p19"/>
          <p:cNvSpPr txBox="1"/>
          <p:nvPr>
            <p:ph idx="3" type="subTitle"/>
          </p:nvPr>
        </p:nvSpPr>
        <p:spPr>
          <a:xfrm>
            <a:off x="3408200" y="4105448"/>
            <a:ext cx="5020800" cy="502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14" name="Google Shape;314;p19"/>
          <p:cNvSpPr txBox="1"/>
          <p:nvPr>
            <p:ph idx="4" type="subTitle"/>
          </p:nvPr>
        </p:nvSpPr>
        <p:spPr>
          <a:xfrm>
            <a:off x="3408500" y="1600325"/>
            <a:ext cx="5020200" cy="59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19"/>
          <p:cNvSpPr txBox="1"/>
          <p:nvPr>
            <p:ph idx="5" type="subTitle"/>
          </p:nvPr>
        </p:nvSpPr>
        <p:spPr>
          <a:xfrm>
            <a:off x="3408500" y="2601333"/>
            <a:ext cx="5020200" cy="59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6" name="Google Shape;316;p19"/>
          <p:cNvSpPr txBox="1"/>
          <p:nvPr>
            <p:ph idx="6" type="subTitle"/>
          </p:nvPr>
        </p:nvSpPr>
        <p:spPr>
          <a:xfrm>
            <a:off x="3408200" y="3602149"/>
            <a:ext cx="5020800" cy="59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17" name="Shape 317"/>
        <p:cNvGrpSpPr/>
        <p:nvPr/>
      </p:nvGrpSpPr>
      <p:grpSpPr>
        <a:xfrm>
          <a:off x="0" y="0"/>
          <a:ext cx="0" cy="0"/>
          <a:chOff x="0" y="0"/>
          <a:chExt cx="0" cy="0"/>
        </a:xfrm>
      </p:grpSpPr>
      <p:pic>
        <p:nvPicPr>
          <p:cNvPr id="318" name="Google Shape;318;p20"/>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19" name="Google Shape;319;p20"/>
          <p:cNvGrpSpPr/>
          <p:nvPr/>
        </p:nvGrpSpPr>
        <p:grpSpPr>
          <a:xfrm>
            <a:off x="274200" y="274200"/>
            <a:ext cx="8687100" cy="4686600"/>
            <a:chOff x="274200" y="274200"/>
            <a:chExt cx="8687100" cy="4686600"/>
          </a:xfrm>
        </p:grpSpPr>
        <p:sp>
          <p:nvSpPr>
            <p:cNvPr id="320" name="Google Shape;320;p20"/>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0"/>
            <p:cNvGrpSpPr/>
            <p:nvPr/>
          </p:nvGrpSpPr>
          <p:grpSpPr>
            <a:xfrm>
              <a:off x="274200" y="274200"/>
              <a:ext cx="8595900" cy="4595100"/>
              <a:chOff x="274200" y="274200"/>
              <a:chExt cx="8595900" cy="4595100"/>
            </a:xfrm>
          </p:grpSpPr>
          <p:grpSp>
            <p:nvGrpSpPr>
              <p:cNvPr id="322" name="Google Shape;322;p20"/>
              <p:cNvGrpSpPr/>
              <p:nvPr/>
            </p:nvGrpSpPr>
            <p:grpSpPr>
              <a:xfrm>
                <a:off x="274200" y="274200"/>
                <a:ext cx="8595900" cy="4595100"/>
                <a:chOff x="274200" y="274200"/>
                <a:chExt cx="8595900" cy="4595100"/>
              </a:xfrm>
            </p:grpSpPr>
            <p:sp>
              <p:nvSpPr>
                <p:cNvPr id="323" name="Google Shape;323;p20"/>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 name="Google Shape;324;p20"/>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325" name="Google Shape;325;p20"/>
              <p:cNvGrpSpPr/>
              <p:nvPr/>
            </p:nvGrpSpPr>
            <p:grpSpPr>
              <a:xfrm>
                <a:off x="8595300" y="365550"/>
                <a:ext cx="183000" cy="183000"/>
                <a:chOff x="8225400" y="367488"/>
                <a:chExt cx="183000" cy="183000"/>
              </a:xfrm>
            </p:grpSpPr>
            <p:cxnSp>
              <p:nvCxnSpPr>
                <p:cNvPr id="326" name="Google Shape;326;p20"/>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327" name="Google Shape;327;p20"/>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328" name="Google Shape;328;p20"/>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 name="Google Shape;329;p20"/>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330" name="Google Shape;330;p20"/>
          <p:cNvSpPr txBox="1"/>
          <p:nvPr>
            <p:ph type="title"/>
          </p:nvPr>
        </p:nvSpPr>
        <p:spPr>
          <a:xfrm>
            <a:off x="715100" y="731400"/>
            <a:ext cx="77139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1" name="Google Shape;331;p20"/>
          <p:cNvSpPr txBox="1"/>
          <p:nvPr>
            <p:ph idx="1" type="subTitle"/>
          </p:nvPr>
        </p:nvSpPr>
        <p:spPr>
          <a:xfrm>
            <a:off x="5918599" y="3396625"/>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2" name="Google Shape;332;p20"/>
          <p:cNvSpPr txBox="1"/>
          <p:nvPr>
            <p:ph idx="2" type="subTitle"/>
          </p:nvPr>
        </p:nvSpPr>
        <p:spPr>
          <a:xfrm>
            <a:off x="5918599" y="3855625"/>
            <a:ext cx="2377500" cy="640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3" name="Google Shape;333;p20"/>
          <p:cNvSpPr txBox="1"/>
          <p:nvPr>
            <p:ph idx="3" type="subTitle"/>
          </p:nvPr>
        </p:nvSpPr>
        <p:spPr>
          <a:xfrm>
            <a:off x="1878800" y="2263125"/>
            <a:ext cx="2377500" cy="640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4" name="Google Shape;334;p20"/>
          <p:cNvSpPr txBox="1"/>
          <p:nvPr>
            <p:ph idx="4" type="subTitle"/>
          </p:nvPr>
        </p:nvSpPr>
        <p:spPr>
          <a:xfrm>
            <a:off x="1878800" y="3855634"/>
            <a:ext cx="2377500" cy="640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5" name="Google Shape;335;p20"/>
          <p:cNvSpPr txBox="1"/>
          <p:nvPr>
            <p:ph idx="5" type="subTitle"/>
          </p:nvPr>
        </p:nvSpPr>
        <p:spPr>
          <a:xfrm>
            <a:off x="5918599" y="2260100"/>
            <a:ext cx="2377500" cy="640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20"/>
          <p:cNvSpPr txBox="1"/>
          <p:nvPr>
            <p:ph idx="6" type="subTitle"/>
          </p:nvPr>
        </p:nvSpPr>
        <p:spPr>
          <a:xfrm>
            <a:off x="1878800" y="3396625"/>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7" name="Google Shape;337;p20"/>
          <p:cNvSpPr txBox="1"/>
          <p:nvPr>
            <p:ph idx="7" type="subTitle"/>
          </p:nvPr>
        </p:nvSpPr>
        <p:spPr>
          <a:xfrm>
            <a:off x="1878800" y="1801544"/>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 name="Google Shape;338;p20"/>
          <p:cNvSpPr txBox="1"/>
          <p:nvPr>
            <p:ph idx="8" type="subTitle"/>
          </p:nvPr>
        </p:nvSpPr>
        <p:spPr>
          <a:xfrm>
            <a:off x="5918599" y="1804550"/>
            <a:ext cx="2377500" cy="548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pic>
        <p:nvPicPr>
          <p:cNvPr id="34" name="Google Shape;34;p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5" name="Google Shape;35;p3"/>
          <p:cNvGrpSpPr/>
          <p:nvPr/>
        </p:nvGrpSpPr>
        <p:grpSpPr>
          <a:xfrm>
            <a:off x="1371300" y="742950"/>
            <a:ext cx="6492300" cy="3749100"/>
            <a:chOff x="1371300" y="742950"/>
            <a:chExt cx="6492300" cy="3749100"/>
          </a:xfrm>
        </p:grpSpPr>
        <p:sp>
          <p:nvSpPr>
            <p:cNvPr id="36" name="Google Shape;36;p3"/>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3"/>
            <p:cNvGrpSpPr/>
            <p:nvPr/>
          </p:nvGrpSpPr>
          <p:grpSpPr>
            <a:xfrm>
              <a:off x="1371300" y="742950"/>
              <a:ext cx="6401400" cy="3657600"/>
              <a:chOff x="1371300" y="742950"/>
              <a:chExt cx="6401400" cy="3657600"/>
            </a:xfrm>
          </p:grpSpPr>
          <p:sp>
            <p:nvSpPr>
              <p:cNvPr id="38" name="Google Shape;38;p3"/>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3"/>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40" name="Google Shape;40;p3"/>
              <p:cNvGrpSpPr/>
              <p:nvPr/>
            </p:nvGrpSpPr>
            <p:grpSpPr>
              <a:xfrm>
                <a:off x="7498200" y="834288"/>
                <a:ext cx="183000" cy="183000"/>
                <a:chOff x="8225400" y="367488"/>
                <a:chExt cx="183000" cy="183000"/>
              </a:xfrm>
            </p:grpSpPr>
            <p:cxnSp>
              <p:nvCxnSpPr>
                <p:cNvPr id="41" name="Google Shape;41;p3"/>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42" name="Google Shape;42;p3"/>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43" name="Google Shape;43;p3"/>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3"/>
              <p:cNvCxnSpPr/>
              <p:nvPr/>
            </p:nvCxnSpPr>
            <p:spPr>
              <a:xfrm>
                <a:off x="6827699" y="1017288"/>
                <a:ext cx="208500" cy="0"/>
              </a:xfrm>
              <a:prstGeom prst="straightConnector1">
                <a:avLst/>
              </a:prstGeom>
              <a:noFill/>
              <a:ln cap="flat" cmpd="sng" w="28575">
                <a:solidFill>
                  <a:schemeClr val="dk1"/>
                </a:solidFill>
                <a:prstDash val="solid"/>
                <a:round/>
                <a:headEnd len="med" w="med" type="none"/>
                <a:tailEnd len="med" w="med" type="none"/>
              </a:ln>
            </p:spPr>
          </p:cxnSp>
        </p:grpSp>
      </p:grpSp>
      <p:sp>
        <p:nvSpPr>
          <p:cNvPr id="45" name="Google Shape;45;p3"/>
          <p:cNvSpPr txBox="1"/>
          <p:nvPr>
            <p:ph type="title"/>
          </p:nvPr>
        </p:nvSpPr>
        <p:spPr>
          <a:xfrm>
            <a:off x="1828800" y="2114550"/>
            <a:ext cx="5486400" cy="9144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46" name="Google Shape;46;p3"/>
          <p:cNvSpPr txBox="1"/>
          <p:nvPr>
            <p:ph hasCustomPrompt="1" idx="2" type="title"/>
          </p:nvPr>
        </p:nvSpPr>
        <p:spPr>
          <a:xfrm>
            <a:off x="947550" y="679350"/>
            <a:ext cx="1368300" cy="1371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 name="Google Shape;47;p3"/>
          <p:cNvSpPr txBox="1"/>
          <p:nvPr>
            <p:ph idx="1" type="subTitle"/>
          </p:nvPr>
        </p:nvSpPr>
        <p:spPr>
          <a:xfrm>
            <a:off x="2286000" y="3952891"/>
            <a:ext cx="45720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39" name="Shape 339"/>
        <p:cNvGrpSpPr/>
        <p:nvPr/>
      </p:nvGrpSpPr>
      <p:grpSpPr>
        <a:xfrm>
          <a:off x="0" y="0"/>
          <a:ext cx="0" cy="0"/>
          <a:chOff x="0" y="0"/>
          <a:chExt cx="0" cy="0"/>
        </a:xfrm>
      </p:grpSpPr>
      <p:pic>
        <p:nvPicPr>
          <p:cNvPr id="340" name="Google Shape;340;p21"/>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41" name="Google Shape;341;p21"/>
          <p:cNvGrpSpPr/>
          <p:nvPr/>
        </p:nvGrpSpPr>
        <p:grpSpPr>
          <a:xfrm>
            <a:off x="274200" y="274200"/>
            <a:ext cx="8687100" cy="4686600"/>
            <a:chOff x="274200" y="274200"/>
            <a:chExt cx="8687100" cy="4686600"/>
          </a:xfrm>
        </p:grpSpPr>
        <p:sp>
          <p:nvSpPr>
            <p:cNvPr id="342" name="Google Shape;342;p21"/>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1"/>
            <p:cNvGrpSpPr/>
            <p:nvPr/>
          </p:nvGrpSpPr>
          <p:grpSpPr>
            <a:xfrm>
              <a:off x="274200" y="274200"/>
              <a:ext cx="8595900" cy="4595100"/>
              <a:chOff x="274200" y="274200"/>
              <a:chExt cx="8595900" cy="4595100"/>
            </a:xfrm>
          </p:grpSpPr>
          <p:grpSp>
            <p:nvGrpSpPr>
              <p:cNvPr id="344" name="Google Shape;344;p21"/>
              <p:cNvGrpSpPr/>
              <p:nvPr/>
            </p:nvGrpSpPr>
            <p:grpSpPr>
              <a:xfrm>
                <a:off x="274200" y="274200"/>
                <a:ext cx="8595900" cy="4595100"/>
                <a:chOff x="274200" y="274200"/>
                <a:chExt cx="8595900" cy="4595100"/>
              </a:xfrm>
            </p:grpSpPr>
            <p:sp>
              <p:nvSpPr>
                <p:cNvPr id="345" name="Google Shape;345;p21"/>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 name="Google Shape;346;p21"/>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347" name="Google Shape;347;p21"/>
              <p:cNvGrpSpPr/>
              <p:nvPr/>
            </p:nvGrpSpPr>
            <p:grpSpPr>
              <a:xfrm>
                <a:off x="8595300" y="365550"/>
                <a:ext cx="183000" cy="183000"/>
                <a:chOff x="8225400" y="367488"/>
                <a:chExt cx="183000" cy="183000"/>
              </a:xfrm>
            </p:grpSpPr>
            <p:cxnSp>
              <p:nvCxnSpPr>
                <p:cNvPr id="348" name="Google Shape;348;p21"/>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349" name="Google Shape;349;p21"/>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350" name="Google Shape;350;p21"/>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 name="Google Shape;351;p21"/>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352" name="Google Shape;352;p21"/>
          <p:cNvSpPr txBox="1"/>
          <p:nvPr>
            <p:ph type="title"/>
          </p:nvPr>
        </p:nvSpPr>
        <p:spPr>
          <a:xfrm>
            <a:off x="715100" y="731525"/>
            <a:ext cx="77139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3" name="Google Shape;353;p21"/>
          <p:cNvSpPr txBox="1"/>
          <p:nvPr>
            <p:ph idx="1" type="subTitle"/>
          </p:nvPr>
        </p:nvSpPr>
        <p:spPr>
          <a:xfrm>
            <a:off x="3474800" y="2261076"/>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 name="Google Shape;354;p21"/>
          <p:cNvSpPr txBox="1"/>
          <p:nvPr>
            <p:ph idx="2" type="subTitle"/>
          </p:nvPr>
        </p:nvSpPr>
        <p:spPr>
          <a:xfrm>
            <a:off x="6166650" y="2261076"/>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 name="Google Shape;355;p21"/>
          <p:cNvSpPr txBox="1"/>
          <p:nvPr>
            <p:ph idx="3" type="subTitle"/>
          </p:nvPr>
        </p:nvSpPr>
        <p:spPr>
          <a:xfrm>
            <a:off x="3474308" y="3853932"/>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6" name="Google Shape;356;p21"/>
          <p:cNvSpPr txBox="1"/>
          <p:nvPr>
            <p:ph idx="4" type="subTitle"/>
          </p:nvPr>
        </p:nvSpPr>
        <p:spPr>
          <a:xfrm>
            <a:off x="781538" y="2261076"/>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7" name="Google Shape;357;p21"/>
          <p:cNvSpPr txBox="1"/>
          <p:nvPr>
            <p:ph idx="5" type="subTitle"/>
          </p:nvPr>
        </p:nvSpPr>
        <p:spPr>
          <a:xfrm>
            <a:off x="781548" y="3853932"/>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8" name="Google Shape;358;p21"/>
          <p:cNvSpPr txBox="1"/>
          <p:nvPr>
            <p:ph idx="6" type="subTitle"/>
          </p:nvPr>
        </p:nvSpPr>
        <p:spPr>
          <a:xfrm>
            <a:off x="6168018" y="3853932"/>
            <a:ext cx="2194500" cy="640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 name="Google Shape;359;p21"/>
          <p:cNvSpPr txBox="1"/>
          <p:nvPr>
            <p:ph idx="7" type="subTitle"/>
          </p:nvPr>
        </p:nvSpPr>
        <p:spPr>
          <a:xfrm>
            <a:off x="3474750" y="1803550"/>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0" name="Google Shape;360;p21"/>
          <p:cNvSpPr txBox="1"/>
          <p:nvPr>
            <p:ph idx="8" type="subTitle"/>
          </p:nvPr>
        </p:nvSpPr>
        <p:spPr>
          <a:xfrm>
            <a:off x="6166650" y="1803550"/>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1" name="Google Shape;361;p21"/>
          <p:cNvSpPr txBox="1"/>
          <p:nvPr>
            <p:ph idx="9" type="subTitle"/>
          </p:nvPr>
        </p:nvSpPr>
        <p:spPr>
          <a:xfrm>
            <a:off x="3475767" y="3401300"/>
            <a:ext cx="21927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2" name="Google Shape;362;p21"/>
          <p:cNvSpPr txBox="1"/>
          <p:nvPr>
            <p:ph idx="13" type="subTitle"/>
          </p:nvPr>
        </p:nvSpPr>
        <p:spPr>
          <a:xfrm>
            <a:off x="781538" y="1803550"/>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3" name="Google Shape;363;p21"/>
          <p:cNvSpPr txBox="1"/>
          <p:nvPr>
            <p:ph idx="14" type="subTitle"/>
          </p:nvPr>
        </p:nvSpPr>
        <p:spPr>
          <a:xfrm>
            <a:off x="781552" y="3401312"/>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4" name="Google Shape;364;p21"/>
          <p:cNvSpPr txBox="1"/>
          <p:nvPr>
            <p:ph idx="15" type="subTitle"/>
          </p:nvPr>
        </p:nvSpPr>
        <p:spPr>
          <a:xfrm>
            <a:off x="6168018" y="3401300"/>
            <a:ext cx="2194500" cy="548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65" name="Shape 365"/>
        <p:cNvGrpSpPr/>
        <p:nvPr/>
      </p:nvGrpSpPr>
      <p:grpSpPr>
        <a:xfrm>
          <a:off x="0" y="0"/>
          <a:ext cx="0" cy="0"/>
          <a:chOff x="0" y="0"/>
          <a:chExt cx="0" cy="0"/>
        </a:xfrm>
      </p:grpSpPr>
      <p:pic>
        <p:nvPicPr>
          <p:cNvPr id="366" name="Google Shape;366;p22"/>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67" name="Google Shape;367;p22"/>
          <p:cNvGrpSpPr/>
          <p:nvPr/>
        </p:nvGrpSpPr>
        <p:grpSpPr>
          <a:xfrm>
            <a:off x="274200" y="274200"/>
            <a:ext cx="8687100" cy="4686600"/>
            <a:chOff x="274200" y="274200"/>
            <a:chExt cx="8687100" cy="4686600"/>
          </a:xfrm>
        </p:grpSpPr>
        <p:sp>
          <p:nvSpPr>
            <p:cNvPr id="368" name="Google Shape;368;p22"/>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22"/>
            <p:cNvGrpSpPr/>
            <p:nvPr/>
          </p:nvGrpSpPr>
          <p:grpSpPr>
            <a:xfrm>
              <a:off x="274200" y="274200"/>
              <a:ext cx="8595900" cy="4595100"/>
              <a:chOff x="274200" y="274200"/>
              <a:chExt cx="8595900" cy="4595100"/>
            </a:xfrm>
          </p:grpSpPr>
          <p:grpSp>
            <p:nvGrpSpPr>
              <p:cNvPr id="370" name="Google Shape;370;p22"/>
              <p:cNvGrpSpPr/>
              <p:nvPr/>
            </p:nvGrpSpPr>
            <p:grpSpPr>
              <a:xfrm>
                <a:off x="274200" y="274200"/>
                <a:ext cx="8595900" cy="4595100"/>
                <a:chOff x="274200" y="274200"/>
                <a:chExt cx="8595900" cy="4595100"/>
              </a:xfrm>
            </p:grpSpPr>
            <p:sp>
              <p:nvSpPr>
                <p:cNvPr id="371" name="Google Shape;371;p22"/>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2" name="Google Shape;372;p22"/>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373" name="Google Shape;373;p22"/>
              <p:cNvGrpSpPr/>
              <p:nvPr/>
            </p:nvGrpSpPr>
            <p:grpSpPr>
              <a:xfrm>
                <a:off x="8595300" y="365550"/>
                <a:ext cx="183000" cy="183000"/>
                <a:chOff x="8225400" y="367488"/>
                <a:chExt cx="183000" cy="183000"/>
              </a:xfrm>
            </p:grpSpPr>
            <p:cxnSp>
              <p:nvCxnSpPr>
                <p:cNvPr id="374" name="Google Shape;374;p22"/>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375" name="Google Shape;375;p22"/>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376" name="Google Shape;376;p22"/>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 name="Google Shape;377;p22"/>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378" name="Google Shape;378;p22"/>
          <p:cNvSpPr txBox="1"/>
          <p:nvPr>
            <p:ph hasCustomPrompt="1" type="title"/>
          </p:nvPr>
        </p:nvSpPr>
        <p:spPr>
          <a:xfrm>
            <a:off x="1828775" y="731397"/>
            <a:ext cx="5486400" cy="86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79" name="Google Shape;379;p22"/>
          <p:cNvSpPr txBox="1"/>
          <p:nvPr>
            <p:ph idx="1" type="subTitle"/>
          </p:nvPr>
        </p:nvSpPr>
        <p:spPr>
          <a:xfrm>
            <a:off x="1828825" y="1600206"/>
            <a:ext cx="5486400" cy="3657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0" name="Google Shape;380;p22"/>
          <p:cNvSpPr txBox="1"/>
          <p:nvPr>
            <p:ph hasCustomPrompt="1" idx="2" type="title"/>
          </p:nvPr>
        </p:nvSpPr>
        <p:spPr>
          <a:xfrm>
            <a:off x="1828775" y="2052697"/>
            <a:ext cx="5486400" cy="86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81" name="Google Shape;381;p22"/>
          <p:cNvSpPr txBox="1"/>
          <p:nvPr>
            <p:ph idx="3" type="subTitle"/>
          </p:nvPr>
        </p:nvSpPr>
        <p:spPr>
          <a:xfrm>
            <a:off x="1828775" y="2921500"/>
            <a:ext cx="5486400" cy="3657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 name="Google Shape;382;p22"/>
          <p:cNvSpPr txBox="1"/>
          <p:nvPr>
            <p:ph hasCustomPrompt="1" idx="4" type="title"/>
          </p:nvPr>
        </p:nvSpPr>
        <p:spPr>
          <a:xfrm>
            <a:off x="1828825" y="3373998"/>
            <a:ext cx="5486400" cy="86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83" name="Google Shape;383;p22"/>
          <p:cNvSpPr txBox="1"/>
          <p:nvPr>
            <p:ph idx="5" type="subTitle"/>
          </p:nvPr>
        </p:nvSpPr>
        <p:spPr>
          <a:xfrm>
            <a:off x="1828775" y="4242794"/>
            <a:ext cx="5486400" cy="3657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84" name="Shape 384"/>
        <p:cNvGrpSpPr/>
        <p:nvPr/>
      </p:nvGrpSpPr>
      <p:grpSpPr>
        <a:xfrm>
          <a:off x="0" y="0"/>
          <a:ext cx="0" cy="0"/>
          <a:chOff x="0" y="0"/>
          <a:chExt cx="0" cy="0"/>
        </a:xfrm>
      </p:grpSpPr>
      <p:pic>
        <p:nvPicPr>
          <p:cNvPr id="385" name="Google Shape;385;p2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86" name="Google Shape;386;p23"/>
          <p:cNvGrpSpPr/>
          <p:nvPr/>
        </p:nvGrpSpPr>
        <p:grpSpPr>
          <a:xfrm>
            <a:off x="914400" y="535100"/>
            <a:ext cx="7406700" cy="4164575"/>
            <a:chOff x="914400" y="535100"/>
            <a:chExt cx="7406700" cy="4164575"/>
          </a:xfrm>
        </p:grpSpPr>
        <p:sp>
          <p:nvSpPr>
            <p:cNvPr id="387" name="Google Shape;387;p23"/>
            <p:cNvSpPr/>
            <p:nvPr/>
          </p:nvSpPr>
          <p:spPr>
            <a:xfrm>
              <a:off x="1005900" y="626275"/>
              <a:ext cx="7315200" cy="4073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23"/>
            <p:cNvGrpSpPr/>
            <p:nvPr/>
          </p:nvGrpSpPr>
          <p:grpSpPr>
            <a:xfrm>
              <a:off x="914400" y="535100"/>
              <a:ext cx="7315200" cy="4073400"/>
              <a:chOff x="914400" y="535100"/>
              <a:chExt cx="7315200" cy="4073400"/>
            </a:xfrm>
          </p:grpSpPr>
          <p:sp>
            <p:nvSpPr>
              <p:cNvPr id="389" name="Google Shape;389;p23"/>
              <p:cNvSpPr/>
              <p:nvPr/>
            </p:nvSpPr>
            <p:spPr>
              <a:xfrm>
                <a:off x="914400" y="535100"/>
                <a:ext cx="7315200" cy="4073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23"/>
              <p:cNvGrpSpPr/>
              <p:nvPr/>
            </p:nvGrpSpPr>
            <p:grpSpPr>
              <a:xfrm>
                <a:off x="7955100" y="626350"/>
                <a:ext cx="183000" cy="183000"/>
                <a:chOff x="8225400" y="367488"/>
                <a:chExt cx="183000" cy="183000"/>
              </a:xfrm>
            </p:grpSpPr>
            <p:cxnSp>
              <p:nvCxnSpPr>
                <p:cNvPr id="391" name="Google Shape;391;p23"/>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392" name="Google Shape;392;p23"/>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393" name="Google Shape;393;p23"/>
              <p:cNvSpPr/>
              <p:nvPr/>
            </p:nvSpPr>
            <p:spPr>
              <a:xfrm>
                <a:off x="7635000" y="6263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4" name="Google Shape;394;p23"/>
              <p:cNvCxnSpPr/>
              <p:nvPr/>
            </p:nvCxnSpPr>
            <p:spPr>
              <a:xfrm>
                <a:off x="7284899" y="8093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395" name="Google Shape;395;p23"/>
              <p:cNvCxnSpPr/>
              <p:nvPr/>
            </p:nvCxnSpPr>
            <p:spPr>
              <a:xfrm>
                <a:off x="916188" y="900697"/>
                <a:ext cx="7310400" cy="0"/>
              </a:xfrm>
              <a:prstGeom prst="straightConnector1">
                <a:avLst/>
              </a:prstGeom>
              <a:noFill/>
              <a:ln cap="flat" cmpd="sng" w="28575">
                <a:solidFill>
                  <a:schemeClr val="dk1"/>
                </a:solidFill>
                <a:prstDash val="solid"/>
                <a:round/>
                <a:headEnd len="med" w="med" type="none"/>
                <a:tailEnd len="med" w="med" type="none"/>
              </a:ln>
            </p:spPr>
          </p:cxnSp>
        </p:grpSp>
      </p:grpSp>
      <p:sp>
        <p:nvSpPr>
          <p:cNvPr id="396" name="Google Shape;396;p23"/>
          <p:cNvSpPr txBox="1"/>
          <p:nvPr>
            <p:ph type="ctrTitle"/>
          </p:nvPr>
        </p:nvSpPr>
        <p:spPr>
          <a:xfrm>
            <a:off x="2285980" y="984428"/>
            <a:ext cx="45720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97" name="Google Shape;397;p23"/>
          <p:cNvSpPr txBox="1"/>
          <p:nvPr>
            <p:ph idx="1" type="subTitle"/>
          </p:nvPr>
        </p:nvSpPr>
        <p:spPr>
          <a:xfrm>
            <a:off x="2285980" y="1898836"/>
            <a:ext cx="45720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98" name="Google Shape;398;p23"/>
          <p:cNvSpPr txBox="1"/>
          <p:nvPr/>
        </p:nvSpPr>
        <p:spPr>
          <a:xfrm>
            <a:off x="2286020" y="3535412"/>
            <a:ext cx="4572000" cy="548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000">
                <a:solidFill>
                  <a:schemeClr val="dk1"/>
                </a:solidFill>
                <a:latin typeface="Karla"/>
                <a:ea typeface="Karla"/>
                <a:cs typeface="Karla"/>
                <a:sym typeface="Karla"/>
              </a:rPr>
              <a:t>CREDITS</a:t>
            </a:r>
            <a:r>
              <a:rPr lang="en" sz="1000">
                <a:solidFill>
                  <a:schemeClr val="dk1"/>
                </a:solidFill>
                <a:latin typeface="Karla"/>
                <a:ea typeface="Karla"/>
                <a:cs typeface="Karla"/>
                <a:sym typeface="Karla"/>
              </a:rPr>
              <a:t>: This presentation template was created by </a:t>
            </a:r>
            <a:r>
              <a:rPr b="1" lang="en" sz="10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000">
                <a:solidFill>
                  <a:schemeClr val="dk1"/>
                </a:solidFill>
                <a:latin typeface="Karla"/>
                <a:ea typeface="Karla"/>
                <a:cs typeface="Karla"/>
                <a:sym typeface="Karla"/>
              </a:rPr>
              <a:t>, including icons by </a:t>
            </a:r>
            <a:r>
              <a:rPr b="1" lang="en" sz="10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000">
                <a:solidFill>
                  <a:schemeClr val="dk1"/>
                </a:solidFill>
                <a:latin typeface="Karla"/>
                <a:ea typeface="Karla"/>
                <a:cs typeface="Karla"/>
                <a:sym typeface="Karla"/>
              </a:rPr>
              <a:t>, and infographics &amp; images by </a:t>
            </a:r>
            <a:r>
              <a:rPr b="1" lang="en" sz="10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000">
              <a:solidFill>
                <a:schemeClr val="dk1"/>
              </a:solidFill>
              <a:latin typeface="Karla"/>
              <a:ea typeface="Karla"/>
              <a:cs typeface="Karla"/>
              <a:sym typeface="Karl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99" name="Shape 399"/>
        <p:cNvGrpSpPr/>
        <p:nvPr/>
      </p:nvGrpSpPr>
      <p:grpSpPr>
        <a:xfrm>
          <a:off x="0" y="0"/>
          <a:ext cx="0" cy="0"/>
          <a:chOff x="0" y="0"/>
          <a:chExt cx="0" cy="0"/>
        </a:xfrm>
      </p:grpSpPr>
      <p:pic>
        <p:nvPicPr>
          <p:cNvPr id="400" name="Google Shape;400;p24"/>
          <p:cNvPicPr preferRelativeResize="0"/>
          <p:nvPr/>
        </p:nvPicPr>
        <p:blipFill>
          <a:blip r:embed="rId2">
            <a:alphaModFix amt="20000"/>
          </a:blip>
          <a:stretch>
            <a:fillRect/>
          </a:stretch>
        </p:blipFill>
        <p:spPr>
          <a:xfrm>
            <a:off x="-91387" y="1031845"/>
            <a:ext cx="9326879" cy="416911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01" name="Shape 40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05" name="Shape 40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06" name="Shape 406"/>
        <p:cNvGrpSpPr/>
        <p:nvPr/>
      </p:nvGrpSpPr>
      <p:grpSpPr>
        <a:xfrm>
          <a:off x="0" y="0"/>
          <a:ext cx="0" cy="0"/>
          <a:chOff x="0" y="0"/>
          <a:chExt cx="0" cy="0"/>
        </a:xfrm>
      </p:grpSpPr>
      <p:sp>
        <p:nvSpPr>
          <p:cNvPr id="407" name="Google Shape;407;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pic>
        <p:nvPicPr>
          <p:cNvPr id="49" name="Google Shape;49;p4"/>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50" name="Google Shape;50;p4"/>
          <p:cNvGrpSpPr/>
          <p:nvPr/>
        </p:nvGrpSpPr>
        <p:grpSpPr>
          <a:xfrm>
            <a:off x="274200" y="274200"/>
            <a:ext cx="8687100" cy="4686600"/>
            <a:chOff x="274200" y="274200"/>
            <a:chExt cx="8687100" cy="4686600"/>
          </a:xfrm>
        </p:grpSpPr>
        <p:sp>
          <p:nvSpPr>
            <p:cNvPr id="51" name="Google Shape;51;p4"/>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4"/>
            <p:cNvGrpSpPr/>
            <p:nvPr/>
          </p:nvGrpSpPr>
          <p:grpSpPr>
            <a:xfrm>
              <a:off x="274200" y="274200"/>
              <a:ext cx="8595900" cy="4595100"/>
              <a:chOff x="274200" y="274200"/>
              <a:chExt cx="8595900" cy="4595100"/>
            </a:xfrm>
          </p:grpSpPr>
          <p:grpSp>
            <p:nvGrpSpPr>
              <p:cNvPr id="53" name="Google Shape;53;p4"/>
              <p:cNvGrpSpPr/>
              <p:nvPr/>
            </p:nvGrpSpPr>
            <p:grpSpPr>
              <a:xfrm>
                <a:off x="274200" y="274200"/>
                <a:ext cx="8595900" cy="4595100"/>
                <a:chOff x="274200" y="274200"/>
                <a:chExt cx="8595900" cy="4595100"/>
              </a:xfrm>
            </p:grpSpPr>
            <p:sp>
              <p:nvSpPr>
                <p:cNvPr id="54" name="Google Shape;54;p4"/>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 name="Google Shape;55;p4"/>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56" name="Google Shape;56;p4"/>
              <p:cNvGrpSpPr/>
              <p:nvPr/>
            </p:nvGrpSpPr>
            <p:grpSpPr>
              <a:xfrm>
                <a:off x="8595300" y="365550"/>
                <a:ext cx="183000" cy="183000"/>
                <a:chOff x="8225400" y="367488"/>
                <a:chExt cx="183000" cy="183000"/>
              </a:xfrm>
            </p:grpSpPr>
            <p:cxnSp>
              <p:nvCxnSpPr>
                <p:cNvPr id="57" name="Google Shape;57;p4"/>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58" name="Google Shape;58;p4"/>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59" name="Google Shape;59;p4"/>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4"/>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61" name="Google Shape;61;p4"/>
          <p:cNvSpPr txBox="1"/>
          <p:nvPr>
            <p:ph type="title"/>
          </p:nvPr>
        </p:nvSpPr>
        <p:spPr>
          <a:xfrm>
            <a:off x="715100" y="731400"/>
            <a:ext cx="7713900" cy="68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p:txBody>
      </p:sp>
      <p:sp>
        <p:nvSpPr>
          <p:cNvPr id="62" name="Google Shape;62;p4"/>
          <p:cNvSpPr txBox="1"/>
          <p:nvPr>
            <p:ph idx="1" type="body"/>
          </p:nvPr>
        </p:nvSpPr>
        <p:spPr>
          <a:xfrm>
            <a:off x="715100" y="1417200"/>
            <a:ext cx="77139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1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pic>
        <p:nvPicPr>
          <p:cNvPr id="64" name="Google Shape;64;p5"/>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65" name="Google Shape;65;p5"/>
          <p:cNvGrpSpPr/>
          <p:nvPr/>
        </p:nvGrpSpPr>
        <p:grpSpPr>
          <a:xfrm>
            <a:off x="274200" y="274200"/>
            <a:ext cx="8687100" cy="4686600"/>
            <a:chOff x="274200" y="274200"/>
            <a:chExt cx="8687100" cy="4686600"/>
          </a:xfrm>
        </p:grpSpPr>
        <p:sp>
          <p:nvSpPr>
            <p:cNvPr id="66" name="Google Shape;66;p5"/>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5"/>
            <p:cNvGrpSpPr/>
            <p:nvPr/>
          </p:nvGrpSpPr>
          <p:grpSpPr>
            <a:xfrm>
              <a:off x="274200" y="274200"/>
              <a:ext cx="8595900" cy="4595100"/>
              <a:chOff x="274200" y="274200"/>
              <a:chExt cx="8595900" cy="4595100"/>
            </a:xfrm>
          </p:grpSpPr>
          <p:grpSp>
            <p:nvGrpSpPr>
              <p:cNvPr id="68" name="Google Shape;68;p5"/>
              <p:cNvGrpSpPr/>
              <p:nvPr/>
            </p:nvGrpSpPr>
            <p:grpSpPr>
              <a:xfrm>
                <a:off x="274200" y="274200"/>
                <a:ext cx="8595900" cy="4595100"/>
                <a:chOff x="274200" y="274200"/>
                <a:chExt cx="8595900" cy="4595100"/>
              </a:xfrm>
            </p:grpSpPr>
            <p:sp>
              <p:nvSpPr>
                <p:cNvPr id="69" name="Google Shape;69;p5"/>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5"/>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71" name="Google Shape;71;p5"/>
              <p:cNvGrpSpPr/>
              <p:nvPr/>
            </p:nvGrpSpPr>
            <p:grpSpPr>
              <a:xfrm>
                <a:off x="8595300" y="365550"/>
                <a:ext cx="183000" cy="183000"/>
                <a:chOff x="8225400" y="367488"/>
                <a:chExt cx="183000" cy="183000"/>
              </a:xfrm>
            </p:grpSpPr>
            <p:cxnSp>
              <p:nvCxnSpPr>
                <p:cNvPr id="72" name="Google Shape;72;p5"/>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73" name="Google Shape;73;p5"/>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74" name="Google Shape;74;p5"/>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 name="Google Shape;75;p5"/>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76" name="Google Shape;76;p5"/>
          <p:cNvSpPr txBox="1"/>
          <p:nvPr>
            <p:ph idx="1" type="subTitle"/>
          </p:nvPr>
        </p:nvSpPr>
        <p:spPr>
          <a:xfrm>
            <a:off x="2639725" y="2147800"/>
            <a:ext cx="1566300" cy="81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7" name="Google Shape;77;p5"/>
          <p:cNvSpPr txBox="1"/>
          <p:nvPr>
            <p:ph idx="2" type="subTitle"/>
          </p:nvPr>
        </p:nvSpPr>
        <p:spPr>
          <a:xfrm>
            <a:off x="6682288" y="2147800"/>
            <a:ext cx="1563600" cy="81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8" name="Google Shape;78;p5"/>
          <p:cNvSpPr txBox="1"/>
          <p:nvPr>
            <p:ph idx="3" type="subTitle"/>
          </p:nvPr>
        </p:nvSpPr>
        <p:spPr>
          <a:xfrm>
            <a:off x="2639725" y="2892425"/>
            <a:ext cx="15663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 name="Google Shape;79;p5"/>
          <p:cNvSpPr txBox="1"/>
          <p:nvPr>
            <p:ph idx="4" type="subTitle"/>
          </p:nvPr>
        </p:nvSpPr>
        <p:spPr>
          <a:xfrm>
            <a:off x="6682288" y="2892425"/>
            <a:ext cx="15636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5"/>
          <p:cNvSpPr txBox="1"/>
          <p:nvPr>
            <p:ph type="title"/>
          </p:nvPr>
        </p:nvSpPr>
        <p:spPr>
          <a:xfrm>
            <a:off x="713232" y="731520"/>
            <a:ext cx="77175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pic>
        <p:nvPicPr>
          <p:cNvPr id="82" name="Google Shape;82;p6"/>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83" name="Google Shape;83;p6"/>
          <p:cNvGrpSpPr/>
          <p:nvPr/>
        </p:nvGrpSpPr>
        <p:grpSpPr>
          <a:xfrm>
            <a:off x="274200" y="274200"/>
            <a:ext cx="8687100" cy="4686600"/>
            <a:chOff x="274200" y="274200"/>
            <a:chExt cx="8687100" cy="4686600"/>
          </a:xfrm>
        </p:grpSpPr>
        <p:sp>
          <p:nvSpPr>
            <p:cNvPr id="84" name="Google Shape;84;p6"/>
            <p:cNvSpPr/>
            <p:nvPr/>
          </p:nvSpPr>
          <p:spPr>
            <a:xfrm>
              <a:off x="365700" y="365700"/>
              <a:ext cx="8595600" cy="459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6"/>
            <p:cNvGrpSpPr/>
            <p:nvPr/>
          </p:nvGrpSpPr>
          <p:grpSpPr>
            <a:xfrm>
              <a:off x="274200" y="274200"/>
              <a:ext cx="8595900" cy="4595100"/>
              <a:chOff x="274200" y="274200"/>
              <a:chExt cx="8595900" cy="4595100"/>
            </a:xfrm>
          </p:grpSpPr>
          <p:grpSp>
            <p:nvGrpSpPr>
              <p:cNvPr id="86" name="Google Shape;86;p6"/>
              <p:cNvGrpSpPr/>
              <p:nvPr/>
            </p:nvGrpSpPr>
            <p:grpSpPr>
              <a:xfrm>
                <a:off x="274200" y="274200"/>
                <a:ext cx="8595900" cy="4595100"/>
                <a:chOff x="274200" y="274200"/>
                <a:chExt cx="8595900" cy="4595100"/>
              </a:xfrm>
            </p:grpSpPr>
            <p:sp>
              <p:nvSpPr>
                <p:cNvPr id="87" name="Google Shape;87;p6"/>
                <p:cNvSpPr/>
                <p:nvPr/>
              </p:nvSpPr>
              <p:spPr>
                <a:xfrm>
                  <a:off x="274200" y="274200"/>
                  <a:ext cx="8595600" cy="459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6"/>
                <p:cNvCxnSpPr/>
                <p:nvPr/>
              </p:nvCxnSpPr>
              <p:spPr>
                <a:xfrm>
                  <a:off x="274200" y="639909"/>
                  <a:ext cx="8595900" cy="0"/>
                </a:xfrm>
                <a:prstGeom prst="straightConnector1">
                  <a:avLst/>
                </a:prstGeom>
                <a:noFill/>
                <a:ln cap="flat" cmpd="sng" w="28575">
                  <a:solidFill>
                    <a:schemeClr val="dk1"/>
                  </a:solidFill>
                  <a:prstDash val="solid"/>
                  <a:round/>
                  <a:headEnd len="med" w="med" type="none"/>
                  <a:tailEnd len="med" w="med" type="none"/>
                </a:ln>
              </p:spPr>
            </p:cxnSp>
          </p:grpSp>
          <p:grpSp>
            <p:nvGrpSpPr>
              <p:cNvPr id="89" name="Google Shape;89;p6"/>
              <p:cNvGrpSpPr/>
              <p:nvPr/>
            </p:nvGrpSpPr>
            <p:grpSpPr>
              <a:xfrm>
                <a:off x="8595300" y="365550"/>
                <a:ext cx="183000" cy="183000"/>
                <a:chOff x="8225400" y="367488"/>
                <a:chExt cx="183000" cy="183000"/>
              </a:xfrm>
            </p:grpSpPr>
            <p:cxnSp>
              <p:nvCxnSpPr>
                <p:cNvPr id="90" name="Google Shape;90;p6"/>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91" name="Google Shape;91;p6"/>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92" name="Google Shape;92;p6"/>
              <p:cNvSpPr/>
              <p:nvPr/>
            </p:nvSpPr>
            <p:spPr>
              <a:xfrm>
                <a:off x="8275200" y="3655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 name="Google Shape;93;p6"/>
              <p:cNvCxnSpPr/>
              <p:nvPr/>
            </p:nvCxnSpPr>
            <p:spPr>
              <a:xfrm>
                <a:off x="7925099" y="548550"/>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94" name="Google Shape;94;p6"/>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pic>
        <p:nvPicPr>
          <p:cNvPr id="96" name="Google Shape;96;p7"/>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97" name="Google Shape;97;p7"/>
          <p:cNvGrpSpPr/>
          <p:nvPr/>
        </p:nvGrpSpPr>
        <p:grpSpPr>
          <a:xfrm>
            <a:off x="1438985" y="535000"/>
            <a:ext cx="5919000" cy="4425900"/>
            <a:chOff x="274200" y="274200"/>
            <a:chExt cx="5919000" cy="4425900"/>
          </a:xfrm>
        </p:grpSpPr>
        <p:sp>
          <p:nvSpPr>
            <p:cNvPr id="98" name="Google Shape;98;p7"/>
            <p:cNvSpPr/>
            <p:nvPr/>
          </p:nvSpPr>
          <p:spPr>
            <a:xfrm>
              <a:off x="365700" y="365700"/>
              <a:ext cx="5827500" cy="4334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7"/>
            <p:cNvGrpSpPr/>
            <p:nvPr/>
          </p:nvGrpSpPr>
          <p:grpSpPr>
            <a:xfrm>
              <a:off x="274200" y="274200"/>
              <a:ext cx="5827500" cy="4334400"/>
              <a:chOff x="274200" y="274200"/>
              <a:chExt cx="5827500" cy="4334400"/>
            </a:xfrm>
          </p:grpSpPr>
          <p:sp>
            <p:nvSpPr>
              <p:cNvPr id="100" name="Google Shape;100;p7"/>
              <p:cNvSpPr/>
              <p:nvPr/>
            </p:nvSpPr>
            <p:spPr>
              <a:xfrm>
                <a:off x="274200" y="274200"/>
                <a:ext cx="5827500" cy="4334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7"/>
              <p:cNvGrpSpPr/>
              <p:nvPr/>
            </p:nvGrpSpPr>
            <p:grpSpPr>
              <a:xfrm>
                <a:off x="5827100" y="365450"/>
                <a:ext cx="183000" cy="183000"/>
                <a:chOff x="8225400" y="367488"/>
                <a:chExt cx="183000" cy="183000"/>
              </a:xfrm>
            </p:grpSpPr>
            <p:cxnSp>
              <p:nvCxnSpPr>
                <p:cNvPr id="102" name="Google Shape;102;p7"/>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03" name="Google Shape;103;p7"/>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04" name="Google Shape;104;p7"/>
              <p:cNvSpPr/>
              <p:nvPr/>
            </p:nvSpPr>
            <p:spPr>
              <a:xfrm>
                <a:off x="5507000" y="3654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7"/>
              <p:cNvCxnSpPr/>
              <p:nvPr/>
            </p:nvCxnSpPr>
            <p:spPr>
              <a:xfrm>
                <a:off x="5156899" y="5484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106" name="Google Shape;106;p7"/>
              <p:cNvCxnSpPr/>
              <p:nvPr/>
            </p:nvCxnSpPr>
            <p:spPr>
              <a:xfrm>
                <a:off x="283500" y="639800"/>
                <a:ext cx="58152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107" name="Google Shape;107;p7"/>
          <p:cNvGrpSpPr/>
          <p:nvPr/>
        </p:nvGrpSpPr>
        <p:grpSpPr>
          <a:xfrm>
            <a:off x="274200" y="274200"/>
            <a:ext cx="5919000" cy="4425900"/>
            <a:chOff x="274200" y="274200"/>
            <a:chExt cx="5919000" cy="4425900"/>
          </a:xfrm>
        </p:grpSpPr>
        <p:sp>
          <p:nvSpPr>
            <p:cNvPr id="108" name="Google Shape;108;p7"/>
            <p:cNvSpPr/>
            <p:nvPr/>
          </p:nvSpPr>
          <p:spPr>
            <a:xfrm>
              <a:off x="365700" y="365700"/>
              <a:ext cx="5827500" cy="4334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7"/>
            <p:cNvGrpSpPr/>
            <p:nvPr/>
          </p:nvGrpSpPr>
          <p:grpSpPr>
            <a:xfrm>
              <a:off x="274200" y="274200"/>
              <a:ext cx="5827500" cy="4334400"/>
              <a:chOff x="274200" y="274200"/>
              <a:chExt cx="5827500" cy="4334400"/>
            </a:xfrm>
          </p:grpSpPr>
          <p:sp>
            <p:nvSpPr>
              <p:cNvPr id="110" name="Google Shape;110;p7"/>
              <p:cNvSpPr/>
              <p:nvPr/>
            </p:nvSpPr>
            <p:spPr>
              <a:xfrm>
                <a:off x="274200" y="274200"/>
                <a:ext cx="5827500" cy="4334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7"/>
              <p:cNvGrpSpPr/>
              <p:nvPr/>
            </p:nvGrpSpPr>
            <p:grpSpPr>
              <a:xfrm>
                <a:off x="5827100" y="365450"/>
                <a:ext cx="183000" cy="183000"/>
                <a:chOff x="8225400" y="367488"/>
                <a:chExt cx="183000" cy="183000"/>
              </a:xfrm>
            </p:grpSpPr>
            <p:cxnSp>
              <p:nvCxnSpPr>
                <p:cNvPr id="112" name="Google Shape;112;p7"/>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13" name="Google Shape;113;p7"/>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14" name="Google Shape;114;p7"/>
              <p:cNvSpPr/>
              <p:nvPr/>
            </p:nvSpPr>
            <p:spPr>
              <a:xfrm>
                <a:off x="5507000" y="365450"/>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7"/>
              <p:cNvCxnSpPr/>
              <p:nvPr/>
            </p:nvCxnSpPr>
            <p:spPr>
              <a:xfrm>
                <a:off x="5156899" y="548450"/>
                <a:ext cx="213000" cy="0"/>
              </a:xfrm>
              <a:prstGeom prst="straightConnector1">
                <a:avLst/>
              </a:prstGeom>
              <a:noFill/>
              <a:ln cap="flat" cmpd="sng" w="28575">
                <a:solidFill>
                  <a:schemeClr val="dk1"/>
                </a:solidFill>
                <a:prstDash val="solid"/>
                <a:round/>
                <a:headEnd len="med" w="med" type="none"/>
                <a:tailEnd len="med" w="med" type="none"/>
              </a:ln>
            </p:spPr>
          </p:cxnSp>
          <p:cxnSp>
            <p:nvCxnSpPr>
              <p:cNvPr id="116" name="Google Shape;116;p7"/>
              <p:cNvCxnSpPr/>
              <p:nvPr/>
            </p:nvCxnSpPr>
            <p:spPr>
              <a:xfrm>
                <a:off x="283500" y="639800"/>
                <a:ext cx="5815200" cy="0"/>
              </a:xfrm>
              <a:prstGeom prst="straightConnector1">
                <a:avLst/>
              </a:prstGeom>
              <a:noFill/>
              <a:ln cap="flat" cmpd="sng" w="28575">
                <a:solidFill>
                  <a:schemeClr val="dk1"/>
                </a:solidFill>
                <a:prstDash val="solid"/>
                <a:round/>
                <a:headEnd len="med" w="med" type="none"/>
                <a:tailEnd len="med" w="med" type="none"/>
              </a:ln>
            </p:spPr>
          </p:cxnSp>
        </p:grpSp>
      </p:grpSp>
      <p:sp>
        <p:nvSpPr>
          <p:cNvPr id="117" name="Google Shape;117;p7"/>
          <p:cNvSpPr txBox="1"/>
          <p:nvPr>
            <p:ph type="title"/>
          </p:nvPr>
        </p:nvSpPr>
        <p:spPr>
          <a:xfrm>
            <a:off x="714250" y="731525"/>
            <a:ext cx="5015700" cy="68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p:txBody>
      </p:sp>
      <p:sp>
        <p:nvSpPr>
          <p:cNvPr id="118" name="Google Shape;118;p7"/>
          <p:cNvSpPr txBox="1"/>
          <p:nvPr>
            <p:ph idx="1" type="body"/>
          </p:nvPr>
        </p:nvSpPr>
        <p:spPr>
          <a:xfrm>
            <a:off x="715850" y="1600325"/>
            <a:ext cx="5019900" cy="2564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9" name="Shape 119"/>
        <p:cNvGrpSpPr/>
        <p:nvPr/>
      </p:nvGrpSpPr>
      <p:grpSpPr>
        <a:xfrm>
          <a:off x="0" y="0"/>
          <a:ext cx="0" cy="0"/>
          <a:chOff x="0" y="0"/>
          <a:chExt cx="0" cy="0"/>
        </a:xfrm>
      </p:grpSpPr>
      <p:pic>
        <p:nvPicPr>
          <p:cNvPr id="120" name="Google Shape;120;p8"/>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21" name="Google Shape;121;p8"/>
          <p:cNvGrpSpPr/>
          <p:nvPr/>
        </p:nvGrpSpPr>
        <p:grpSpPr>
          <a:xfrm>
            <a:off x="2028115" y="535000"/>
            <a:ext cx="6492300" cy="3749100"/>
            <a:chOff x="1371300" y="742950"/>
            <a:chExt cx="6492300" cy="3749100"/>
          </a:xfrm>
        </p:grpSpPr>
        <p:sp>
          <p:nvSpPr>
            <p:cNvPr id="122" name="Google Shape;122;p8"/>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8"/>
            <p:cNvGrpSpPr/>
            <p:nvPr/>
          </p:nvGrpSpPr>
          <p:grpSpPr>
            <a:xfrm>
              <a:off x="1371300" y="742950"/>
              <a:ext cx="6401400" cy="3657600"/>
              <a:chOff x="1371300" y="742950"/>
              <a:chExt cx="6401400" cy="3657600"/>
            </a:xfrm>
          </p:grpSpPr>
          <p:sp>
            <p:nvSpPr>
              <p:cNvPr id="124" name="Google Shape;124;p8"/>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8"/>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126" name="Google Shape;126;p8"/>
              <p:cNvGrpSpPr/>
              <p:nvPr/>
            </p:nvGrpSpPr>
            <p:grpSpPr>
              <a:xfrm>
                <a:off x="7498200" y="834288"/>
                <a:ext cx="183000" cy="183000"/>
                <a:chOff x="8225400" y="367488"/>
                <a:chExt cx="183000" cy="183000"/>
              </a:xfrm>
            </p:grpSpPr>
            <p:cxnSp>
              <p:nvCxnSpPr>
                <p:cNvPr id="127" name="Google Shape;127;p8"/>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28" name="Google Shape;128;p8"/>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29" name="Google Shape;129;p8"/>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8"/>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131" name="Google Shape;131;p8"/>
          <p:cNvGrpSpPr/>
          <p:nvPr/>
        </p:nvGrpSpPr>
        <p:grpSpPr>
          <a:xfrm>
            <a:off x="1371300" y="742950"/>
            <a:ext cx="6492300" cy="3749100"/>
            <a:chOff x="1371300" y="742950"/>
            <a:chExt cx="6492300" cy="3749100"/>
          </a:xfrm>
        </p:grpSpPr>
        <p:sp>
          <p:nvSpPr>
            <p:cNvPr id="132" name="Google Shape;132;p8"/>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8"/>
            <p:cNvGrpSpPr/>
            <p:nvPr/>
          </p:nvGrpSpPr>
          <p:grpSpPr>
            <a:xfrm>
              <a:off x="1371300" y="742950"/>
              <a:ext cx="6401400" cy="3657600"/>
              <a:chOff x="1371300" y="742950"/>
              <a:chExt cx="6401400" cy="3657600"/>
            </a:xfrm>
          </p:grpSpPr>
          <p:sp>
            <p:nvSpPr>
              <p:cNvPr id="134" name="Google Shape;134;p8"/>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8"/>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136" name="Google Shape;136;p8"/>
              <p:cNvGrpSpPr/>
              <p:nvPr/>
            </p:nvGrpSpPr>
            <p:grpSpPr>
              <a:xfrm>
                <a:off x="7498200" y="834288"/>
                <a:ext cx="183000" cy="183000"/>
                <a:chOff x="8225400" y="367488"/>
                <a:chExt cx="183000" cy="183000"/>
              </a:xfrm>
            </p:grpSpPr>
            <p:cxnSp>
              <p:nvCxnSpPr>
                <p:cNvPr id="137" name="Google Shape;137;p8"/>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38" name="Google Shape;138;p8"/>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39" name="Google Shape;139;p8"/>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 name="Google Shape;140;p8"/>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141" name="Google Shape;141;p8"/>
          <p:cNvSpPr txBox="1"/>
          <p:nvPr>
            <p:ph type="title"/>
          </p:nvPr>
        </p:nvSpPr>
        <p:spPr>
          <a:xfrm>
            <a:off x="1828800" y="1307100"/>
            <a:ext cx="5486400" cy="27432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2" name="Shape 142"/>
        <p:cNvGrpSpPr/>
        <p:nvPr/>
      </p:nvGrpSpPr>
      <p:grpSpPr>
        <a:xfrm>
          <a:off x="0" y="0"/>
          <a:ext cx="0" cy="0"/>
          <a:chOff x="0" y="0"/>
          <a:chExt cx="0" cy="0"/>
        </a:xfrm>
      </p:grpSpPr>
      <p:pic>
        <p:nvPicPr>
          <p:cNvPr id="143" name="Google Shape;143;p9"/>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44" name="Google Shape;144;p9"/>
          <p:cNvGrpSpPr/>
          <p:nvPr/>
        </p:nvGrpSpPr>
        <p:grpSpPr>
          <a:xfrm>
            <a:off x="2025281" y="535000"/>
            <a:ext cx="6492300" cy="3749100"/>
            <a:chOff x="1371300" y="742950"/>
            <a:chExt cx="6492300" cy="3749100"/>
          </a:xfrm>
        </p:grpSpPr>
        <p:sp>
          <p:nvSpPr>
            <p:cNvPr id="145" name="Google Shape;145;p9"/>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9"/>
            <p:cNvGrpSpPr/>
            <p:nvPr/>
          </p:nvGrpSpPr>
          <p:grpSpPr>
            <a:xfrm>
              <a:off x="1371300" y="742950"/>
              <a:ext cx="6401400" cy="3657600"/>
              <a:chOff x="1371300" y="742950"/>
              <a:chExt cx="6401400" cy="3657600"/>
            </a:xfrm>
          </p:grpSpPr>
          <p:sp>
            <p:nvSpPr>
              <p:cNvPr id="147" name="Google Shape;147;p9"/>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 name="Google Shape;148;p9"/>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149" name="Google Shape;149;p9"/>
              <p:cNvGrpSpPr/>
              <p:nvPr/>
            </p:nvGrpSpPr>
            <p:grpSpPr>
              <a:xfrm>
                <a:off x="7498200" y="834288"/>
                <a:ext cx="183000" cy="183000"/>
                <a:chOff x="8225400" y="367488"/>
                <a:chExt cx="183000" cy="183000"/>
              </a:xfrm>
            </p:grpSpPr>
            <p:cxnSp>
              <p:nvCxnSpPr>
                <p:cNvPr id="150" name="Google Shape;150;p9"/>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51" name="Google Shape;151;p9"/>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52" name="Google Shape;152;p9"/>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9"/>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154" name="Google Shape;154;p9"/>
          <p:cNvGrpSpPr/>
          <p:nvPr/>
        </p:nvGrpSpPr>
        <p:grpSpPr>
          <a:xfrm>
            <a:off x="1371300" y="742950"/>
            <a:ext cx="6492300" cy="3749100"/>
            <a:chOff x="1371300" y="742950"/>
            <a:chExt cx="6492300" cy="3749100"/>
          </a:xfrm>
        </p:grpSpPr>
        <p:sp>
          <p:nvSpPr>
            <p:cNvPr id="155" name="Google Shape;155;p9"/>
            <p:cNvSpPr/>
            <p:nvPr/>
          </p:nvSpPr>
          <p:spPr>
            <a:xfrm>
              <a:off x="1462800" y="834450"/>
              <a:ext cx="6400800" cy="3657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9"/>
            <p:cNvGrpSpPr/>
            <p:nvPr/>
          </p:nvGrpSpPr>
          <p:grpSpPr>
            <a:xfrm>
              <a:off x="1371300" y="742950"/>
              <a:ext cx="6401400" cy="3657600"/>
              <a:chOff x="1371300" y="742950"/>
              <a:chExt cx="6401400" cy="3657600"/>
            </a:xfrm>
          </p:grpSpPr>
          <p:sp>
            <p:nvSpPr>
              <p:cNvPr id="157" name="Google Shape;157;p9"/>
              <p:cNvSpPr/>
              <p:nvPr/>
            </p:nvSpPr>
            <p:spPr>
              <a:xfrm>
                <a:off x="1371300" y="742950"/>
                <a:ext cx="6400800" cy="3657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 name="Google Shape;158;p9"/>
              <p:cNvCxnSpPr/>
              <p:nvPr/>
            </p:nvCxnSpPr>
            <p:spPr>
              <a:xfrm>
                <a:off x="1371300" y="1108650"/>
                <a:ext cx="6401400" cy="0"/>
              </a:xfrm>
              <a:prstGeom prst="straightConnector1">
                <a:avLst/>
              </a:prstGeom>
              <a:noFill/>
              <a:ln cap="flat" cmpd="sng" w="28575">
                <a:solidFill>
                  <a:schemeClr val="dk1"/>
                </a:solidFill>
                <a:prstDash val="solid"/>
                <a:round/>
                <a:headEnd len="med" w="med" type="none"/>
                <a:tailEnd len="med" w="med" type="none"/>
              </a:ln>
            </p:spPr>
          </p:cxnSp>
          <p:grpSp>
            <p:nvGrpSpPr>
              <p:cNvPr id="159" name="Google Shape;159;p9"/>
              <p:cNvGrpSpPr/>
              <p:nvPr/>
            </p:nvGrpSpPr>
            <p:grpSpPr>
              <a:xfrm>
                <a:off x="7498200" y="834288"/>
                <a:ext cx="183000" cy="183000"/>
                <a:chOff x="8225400" y="367488"/>
                <a:chExt cx="183000" cy="183000"/>
              </a:xfrm>
            </p:grpSpPr>
            <p:cxnSp>
              <p:nvCxnSpPr>
                <p:cNvPr id="160" name="Google Shape;160;p9"/>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61" name="Google Shape;161;p9"/>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162" name="Google Shape;162;p9"/>
              <p:cNvSpPr/>
              <p:nvPr/>
            </p:nvSpPr>
            <p:spPr>
              <a:xfrm>
                <a:off x="7177950" y="834288"/>
                <a:ext cx="183000" cy="1830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 name="Google Shape;163;p9"/>
              <p:cNvCxnSpPr/>
              <p:nvPr/>
            </p:nvCxnSpPr>
            <p:spPr>
              <a:xfrm>
                <a:off x="6827699" y="1017288"/>
                <a:ext cx="213000" cy="0"/>
              </a:xfrm>
              <a:prstGeom prst="straightConnector1">
                <a:avLst/>
              </a:prstGeom>
              <a:noFill/>
              <a:ln cap="flat" cmpd="sng" w="28575">
                <a:solidFill>
                  <a:schemeClr val="dk1"/>
                </a:solidFill>
                <a:prstDash val="solid"/>
                <a:round/>
                <a:headEnd len="med" w="med" type="none"/>
                <a:tailEnd len="med" w="med" type="none"/>
              </a:ln>
            </p:spPr>
          </p:cxnSp>
        </p:grpSp>
      </p:grpSp>
      <p:sp>
        <p:nvSpPr>
          <p:cNvPr id="164" name="Google Shape;164;p9"/>
          <p:cNvSpPr txBox="1"/>
          <p:nvPr>
            <p:ph type="title"/>
          </p:nvPr>
        </p:nvSpPr>
        <p:spPr>
          <a:xfrm>
            <a:off x="2057400" y="1680088"/>
            <a:ext cx="5029200" cy="68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5" name="Google Shape;165;p9"/>
          <p:cNvSpPr txBox="1"/>
          <p:nvPr>
            <p:ph idx="1" type="subTitle"/>
          </p:nvPr>
        </p:nvSpPr>
        <p:spPr>
          <a:xfrm>
            <a:off x="2057400" y="2549013"/>
            <a:ext cx="50292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6" name="Shape 166"/>
        <p:cNvGrpSpPr/>
        <p:nvPr/>
      </p:nvGrpSpPr>
      <p:grpSpPr>
        <a:xfrm>
          <a:off x="0" y="0"/>
          <a:ext cx="0" cy="0"/>
          <a:chOff x="0" y="0"/>
          <a:chExt cx="0" cy="0"/>
        </a:xfrm>
      </p:grpSpPr>
      <p:sp>
        <p:nvSpPr>
          <p:cNvPr id="167" name="Google Shape;167;p10"/>
          <p:cNvSpPr txBox="1"/>
          <p:nvPr>
            <p:ph type="title"/>
          </p:nvPr>
        </p:nvSpPr>
        <p:spPr>
          <a:xfrm>
            <a:off x="715100" y="3968300"/>
            <a:ext cx="7713900" cy="640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sz="24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ubik Black"/>
              <a:buNone/>
              <a:defRPr sz="3500">
                <a:solidFill>
                  <a:schemeClr val="dk1"/>
                </a:solidFill>
                <a:latin typeface="Rubik Black"/>
                <a:ea typeface="Rubik Black"/>
                <a:cs typeface="Rubik Black"/>
                <a:sym typeface="Rubik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indent="-317500" lvl="1" marL="9144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1620">
          <p15:clr>
            <a:srgbClr val="EA4335"/>
          </p15:clr>
        </p15:guide>
        <p15:guide id="7" pos="173">
          <p15:clr>
            <a:srgbClr val="EA4335"/>
          </p15:clr>
        </p15:guide>
        <p15:guide id="8" orient="horz" pos="173">
          <p15:clr>
            <a:srgbClr val="EA4335"/>
          </p15:clr>
        </p15:guide>
        <p15:guide id="9" pos="5587">
          <p15:clr>
            <a:srgbClr val="EA4335"/>
          </p15:clr>
        </p15:guide>
        <p15:guide id="10" orient="horz" pos="3067">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02" name="Shape 402"/>
        <p:cNvGrpSpPr/>
        <p:nvPr/>
      </p:nvGrpSpPr>
      <p:grpSpPr>
        <a:xfrm>
          <a:off x="0" y="0"/>
          <a:ext cx="0" cy="0"/>
          <a:chOff x="0" y="0"/>
          <a:chExt cx="0" cy="0"/>
        </a:xfrm>
      </p:grpSpPr>
      <p:sp>
        <p:nvSpPr>
          <p:cNvPr id="403" name="Google Shape;403;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04" name="Google Shape;404;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5oOwri3-Mf2U-fRCetIX5dJgLB8nKnD8YR28UkEmhE/copy" TargetMode="External"/><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slide" Target="/ppt/slides/slide29.xm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5.xml"/><Relationship Id="rId14" Type="http://schemas.openxmlformats.org/officeDocument/2006/relationships/slide" Target="/ppt/slides/slide26.xml"/><Relationship Id="rId17" Type="http://schemas.openxmlformats.org/officeDocument/2006/relationships/slide" Target="/ppt/slides/slide29.xml"/><Relationship Id="rId16" Type="http://schemas.openxmlformats.org/officeDocument/2006/relationships/slide" Target="/ppt/slides/slide24.xml"/><Relationship Id="rId19" Type="http://schemas.openxmlformats.org/officeDocument/2006/relationships/slide" Target="/ppt/slides/slide31.xml"/><Relationship Id="rId18" Type="http://schemas.openxmlformats.org/officeDocument/2006/relationships/slide" Target="/ppt/slides/slide3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hyperlink" Target="https://www.freepik.com/free-vector/linear-flat-ui-ux-background_17195439.htm/?utm_source=slidesgo_template&amp;utm_medium=referral-link&amp;utm_campaign=sg_resources&amp;utm_content=freepik" TargetMode="External"/><Relationship Id="rId4" Type="http://schemas.openxmlformats.org/officeDocument/2006/relationships/hyperlink" Target="https://www.freepik.com/free-vector/linear-flat-ui-ux-background_17195439.htm/?utm_source=slidesgo_template&amp;utm_medium=referral-link&amp;utm_campaign=sg_resources&amp;utm_content=freepik" TargetMode="External"/><Relationship Id="rId5" Type="http://schemas.openxmlformats.org/officeDocument/2006/relationships/hyperlink" Target="https://www.freepik.com/free-vector/graphic-design-creative-process_4267827.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hyperlink" Target="https://www.freepik.com/free-photo/people-working-as-team-company_19534456.htm/?utm_source=slidesgo_template&amp;utm_medium=referral-link&amp;utm_campaign=sg_resources&amp;utm_content=freepik" TargetMode="External"/><Relationship Id="rId4" Type="http://schemas.openxmlformats.org/officeDocument/2006/relationships/hyperlink" Target="https://www.freepik.com/free-photo/people-working-as-team-company_19534475.htm/?utm_source=slidesgo_template&amp;utm_medium=referral-link&amp;utm_campaign=sg_resources&amp;utm_content=freepik" TargetMode="External"/><Relationship Id="rId5" Type="http://schemas.openxmlformats.org/officeDocument/2006/relationships/hyperlink" Target="https://www.freepik.com/free-photo/people-working-as-team-company_19534465.htm/?utm_source=slidesgo_template&amp;utm_medium=referral-link&amp;utm_campaign=sg_resources&amp;utm_content=freepik" TargetMode="External"/><Relationship Id="rId6" Type="http://schemas.openxmlformats.org/officeDocument/2006/relationships/hyperlink" Target="https://www.freepik.com/free-photo/people-working-as-team-company_19534468.htm/?utm_source=slidesgo_template&amp;utm_medium=referral-link&amp;utm_campaign=sg_resources&amp;utm_content=freepik" TargetMode="External"/><Relationship Id="rId7" Type="http://schemas.openxmlformats.org/officeDocument/2006/relationships/hyperlink" Target="https://www.freepik.com/free-vector/linear-flat-ui-ux-background_17195439.htm/?utm_source=slidesgo_template&amp;utm_medium=referral-link&amp;utm_campaign=sg_resources&amp;utm_content=freepik" TargetMode="External"/><Relationship Id="rId8" Type="http://schemas.openxmlformats.org/officeDocument/2006/relationships/hyperlink" Target="https://www.freepik.com/free-vector/graphic-design-creative-process_4267827.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hyperlink" Target="https://fonts.google.com/specimen/Rubik" TargetMode="External"/><Relationship Id="rId4" Type="http://schemas.openxmlformats.org/officeDocument/2006/relationships/hyperlink" Target="https://fonts.google.com/specimen/Karl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 Id="rId3" Type="http://schemas.openxmlformats.org/officeDocument/2006/relationships/hyperlink" Target="https://workspace.google.com/marketplace/app/icons_for_slides_docs/381578326502"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29"/>
          <p:cNvSpPr txBox="1"/>
          <p:nvPr>
            <p:ph type="ctrTitle"/>
          </p:nvPr>
        </p:nvSpPr>
        <p:spPr>
          <a:xfrm>
            <a:off x="1828800" y="1174903"/>
            <a:ext cx="5486400" cy="246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Soft Colors UI Design for Agencies</a:t>
            </a:r>
            <a:endParaRPr/>
          </a:p>
        </p:txBody>
      </p:sp>
      <p:sp>
        <p:nvSpPr>
          <p:cNvPr id="413" name="Google Shape;413;p29"/>
          <p:cNvSpPr txBox="1"/>
          <p:nvPr>
            <p:ph idx="1" type="subTitle"/>
          </p:nvPr>
        </p:nvSpPr>
        <p:spPr>
          <a:xfrm>
            <a:off x="1828800" y="3877100"/>
            <a:ext cx="548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414" name="Google Shape;414;p29"/>
          <p:cNvSpPr/>
          <p:nvPr/>
        </p:nvSpPr>
        <p:spPr>
          <a:xfrm rot="-2700000">
            <a:off x="7125203" y="4050192"/>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29"/>
          <p:cNvGrpSpPr/>
          <p:nvPr/>
        </p:nvGrpSpPr>
        <p:grpSpPr>
          <a:xfrm>
            <a:off x="136938" y="2571748"/>
            <a:ext cx="1827475" cy="1051350"/>
            <a:chOff x="274188" y="1278048"/>
            <a:chExt cx="1827475" cy="1051350"/>
          </a:xfrm>
        </p:grpSpPr>
        <p:sp>
          <p:nvSpPr>
            <p:cNvPr id="416" name="Google Shape;416;p29"/>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29"/>
            <p:cNvGrpSpPr/>
            <p:nvPr/>
          </p:nvGrpSpPr>
          <p:grpSpPr>
            <a:xfrm>
              <a:off x="274188" y="1278048"/>
              <a:ext cx="1737300" cy="960000"/>
              <a:chOff x="7146475" y="2190661"/>
              <a:chExt cx="1737300" cy="960000"/>
            </a:xfrm>
          </p:grpSpPr>
          <p:sp>
            <p:nvSpPr>
              <p:cNvPr id="418" name="Google Shape;418;p29"/>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 name="Google Shape;419;p29"/>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nvGrpSpPr>
            <p:cNvPr id="420" name="Google Shape;420;p29"/>
            <p:cNvGrpSpPr/>
            <p:nvPr/>
          </p:nvGrpSpPr>
          <p:grpSpPr>
            <a:xfrm>
              <a:off x="447057" y="1555937"/>
              <a:ext cx="1391436" cy="587426"/>
              <a:chOff x="817139" y="2952501"/>
              <a:chExt cx="1391436" cy="587426"/>
            </a:xfrm>
          </p:grpSpPr>
          <p:sp>
            <p:nvSpPr>
              <p:cNvPr id="421" name="Google Shape;421;p29"/>
              <p:cNvSpPr/>
              <p:nvPr/>
            </p:nvSpPr>
            <p:spPr>
              <a:xfrm>
                <a:off x="834354" y="3033062"/>
                <a:ext cx="328236" cy="324038"/>
              </a:xfrm>
              <a:custGeom>
                <a:rect b="b" l="l" r="r" t="t"/>
                <a:pathLst>
                  <a:path extrusionOk="0" h="8733" w="8732">
                    <a:moveTo>
                      <a:pt x="4366" y="1"/>
                    </a:moveTo>
                    <a:cubicBezTo>
                      <a:pt x="1951" y="1"/>
                      <a:pt x="0" y="1952"/>
                      <a:pt x="0" y="4366"/>
                    </a:cubicBezTo>
                    <a:cubicBezTo>
                      <a:pt x="0" y="6757"/>
                      <a:pt x="1951" y="8732"/>
                      <a:pt x="4366" y="8732"/>
                    </a:cubicBezTo>
                    <a:cubicBezTo>
                      <a:pt x="6780" y="8732"/>
                      <a:pt x="8732" y="6757"/>
                      <a:pt x="8732" y="4366"/>
                    </a:cubicBezTo>
                    <a:cubicBezTo>
                      <a:pt x="8732" y="1952"/>
                      <a:pt x="6780" y="1"/>
                      <a:pt x="4366"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817139" y="3173107"/>
                <a:ext cx="735110" cy="366820"/>
              </a:xfrm>
              <a:custGeom>
                <a:rect b="b" l="l" r="r" t="t"/>
                <a:pathLst>
                  <a:path extrusionOk="0" h="9886" w="19556">
                    <a:moveTo>
                      <a:pt x="10025" y="0"/>
                    </a:moveTo>
                    <a:cubicBezTo>
                      <a:pt x="7970" y="0"/>
                      <a:pt x="5937" y="1254"/>
                      <a:pt x="5263" y="3544"/>
                    </a:cubicBezTo>
                    <a:cubicBezTo>
                      <a:pt x="4773" y="3298"/>
                      <a:pt x="4258" y="3184"/>
                      <a:pt x="3754" y="3184"/>
                    </a:cubicBezTo>
                    <a:cubicBezTo>
                      <a:pt x="2252" y="3184"/>
                      <a:pt x="848" y="4199"/>
                      <a:pt x="482" y="5787"/>
                    </a:cubicBezTo>
                    <a:cubicBezTo>
                      <a:pt x="0" y="7884"/>
                      <a:pt x="1590" y="9886"/>
                      <a:pt x="3723" y="9886"/>
                    </a:cubicBezTo>
                    <a:cubicBezTo>
                      <a:pt x="3748" y="9886"/>
                      <a:pt x="3774" y="9885"/>
                      <a:pt x="3799" y="9885"/>
                    </a:cubicBezTo>
                    <a:lnTo>
                      <a:pt x="15531" y="9885"/>
                    </a:lnTo>
                    <a:cubicBezTo>
                      <a:pt x="17750" y="9885"/>
                      <a:pt x="19555" y="8104"/>
                      <a:pt x="19555" y="5885"/>
                    </a:cubicBezTo>
                    <a:cubicBezTo>
                      <a:pt x="19555" y="3641"/>
                      <a:pt x="17750" y="1861"/>
                      <a:pt x="15531" y="1861"/>
                    </a:cubicBezTo>
                    <a:cubicBezTo>
                      <a:pt x="15019" y="1861"/>
                      <a:pt x="14531" y="1958"/>
                      <a:pt x="14068" y="2129"/>
                    </a:cubicBezTo>
                    <a:cubicBezTo>
                      <a:pt x="13064" y="681"/>
                      <a:pt x="11538" y="0"/>
                      <a:pt x="10025"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1739143" y="2952501"/>
                <a:ext cx="162314" cy="219958"/>
              </a:xfrm>
              <a:custGeom>
                <a:rect b="b" l="l" r="r" t="t"/>
                <a:pathLst>
                  <a:path extrusionOk="0" h="5928" w="4318">
                    <a:moveTo>
                      <a:pt x="2245" y="1"/>
                    </a:moveTo>
                    <a:cubicBezTo>
                      <a:pt x="1976" y="1"/>
                      <a:pt x="1708" y="25"/>
                      <a:pt x="1440" y="99"/>
                    </a:cubicBezTo>
                    <a:cubicBezTo>
                      <a:pt x="1196" y="147"/>
                      <a:pt x="976" y="245"/>
                      <a:pt x="757" y="367"/>
                    </a:cubicBezTo>
                    <a:cubicBezTo>
                      <a:pt x="489" y="513"/>
                      <a:pt x="245" y="708"/>
                      <a:pt x="1" y="928"/>
                    </a:cubicBezTo>
                    <a:lnTo>
                      <a:pt x="854" y="1952"/>
                    </a:lnTo>
                    <a:cubicBezTo>
                      <a:pt x="1050" y="1757"/>
                      <a:pt x="1269" y="1611"/>
                      <a:pt x="1489" y="1464"/>
                    </a:cubicBezTo>
                    <a:cubicBezTo>
                      <a:pt x="1659" y="1367"/>
                      <a:pt x="1854" y="1318"/>
                      <a:pt x="2049" y="1318"/>
                    </a:cubicBezTo>
                    <a:cubicBezTo>
                      <a:pt x="2196" y="1318"/>
                      <a:pt x="2367" y="1367"/>
                      <a:pt x="2464" y="1440"/>
                    </a:cubicBezTo>
                    <a:cubicBezTo>
                      <a:pt x="2562" y="1538"/>
                      <a:pt x="2635" y="1684"/>
                      <a:pt x="2610" y="1806"/>
                    </a:cubicBezTo>
                    <a:cubicBezTo>
                      <a:pt x="2610" y="1928"/>
                      <a:pt x="2586" y="2050"/>
                      <a:pt x="2537" y="2172"/>
                    </a:cubicBezTo>
                    <a:cubicBezTo>
                      <a:pt x="2488" y="2318"/>
                      <a:pt x="2391" y="2440"/>
                      <a:pt x="2293" y="2562"/>
                    </a:cubicBezTo>
                    <a:cubicBezTo>
                      <a:pt x="2171" y="2733"/>
                      <a:pt x="1879" y="3025"/>
                      <a:pt x="1489" y="3440"/>
                    </a:cubicBezTo>
                    <a:lnTo>
                      <a:pt x="50" y="4903"/>
                    </a:lnTo>
                    <a:lnTo>
                      <a:pt x="50" y="5928"/>
                    </a:lnTo>
                    <a:lnTo>
                      <a:pt x="4318" y="5928"/>
                    </a:lnTo>
                    <a:lnTo>
                      <a:pt x="4318" y="4659"/>
                    </a:lnTo>
                    <a:lnTo>
                      <a:pt x="2098" y="4659"/>
                    </a:lnTo>
                    <a:lnTo>
                      <a:pt x="2098" y="4611"/>
                    </a:lnTo>
                    <a:cubicBezTo>
                      <a:pt x="2757" y="4050"/>
                      <a:pt x="3171" y="3635"/>
                      <a:pt x="3367" y="3440"/>
                    </a:cubicBezTo>
                    <a:cubicBezTo>
                      <a:pt x="3562" y="3245"/>
                      <a:pt x="3708" y="3050"/>
                      <a:pt x="3854" y="2830"/>
                    </a:cubicBezTo>
                    <a:cubicBezTo>
                      <a:pt x="4098" y="2464"/>
                      <a:pt x="4220" y="2025"/>
                      <a:pt x="4220" y="1611"/>
                    </a:cubicBezTo>
                    <a:cubicBezTo>
                      <a:pt x="4220" y="1294"/>
                      <a:pt x="4123" y="1025"/>
                      <a:pt x="3952" y="781"/>
                    </a:cubicBezTo>
                    <a:cubicBezTo>
                      <a:pt x="3781" y="513"/>
                      <a:pt x="3562" y="318"/>
                      <a:pt x="3269" y="196"/>
                    </a:cubicBezTo>
                    <a:cubicBezTo>
                      <a:pt x="2952" y="50"/>
                      <a:pt x="2610" y="1"/>
                      <a:pt x="2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1926175" y="2955247"/>
                <a:ext cx="129310" cy="217213"/>
              </a:xfrm>
              <a:custGeom>
                <a:rect b="b" l="l" r="r" t="t"/>
                <a:pathLst>
                  <a:path extrusionOk="0" h="5854" w="3440">
                    <a:moveTo>
                      <a:pt x="2000" y="0"/>
                    </a:moveTo>
                    <a:lnTo>
                      <a:pt x="0" y="1659"/>
                    </a:lnTo>
                    <a:lnTo>
                      <a:pt x="805" y="2659"/>
                    </a:lnTo>
                    <a:lnTo>
                      <a:pt x="1488" y="2122"/>
                    </a:lnTo>
                    <a:cubicBezTo>
                      <a:pt x="1610" y="2000"/>
                      <a:pt x="1732" y="1878"/>
                      <a:pt x="1854" y="1732"/>
                    </a:cubicBezTo>
                    <a:lnTo>
                      <a:pt x="1854" y="1732"/>
                    </a:lnTo>
                    <a:cubicBezTo>
                      <a:pt x="1829" y="2049"/>
                      <a:pt x="1829" y="2390"/>
                      <a:pt x="1829" y="2756"/>
                    </a:cubicBezTo>
                    <a:lnTo>
                      <a:pt x="1829" y="5854"/>
                    </a:lnTo>
                    <a:lnTo>
                      <a:pt x="3439" y="5854"/>
                    </a:lnTo>
                    <a:lnTo>
                      <a:pt x="34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2096669" y="2952501"/>
                <a:ext cx="111905" cy="112354"/>
              </a:xfrm>
              <a:custGeom>
                <a:rect b="b" l="l" r="r" t="t"/>
                <a:pathLst>
                  <a:path extrusionOk="0" h="3028" w="2977">
                    <a:moveTo>
                      <a:pt x="1537" y="830"/>
                    </a:moveTo>
                    <a:cubicBezTo>
                      <a:pt x="1806" y="830"/>
                      <a:pt x="1928" y="1050"/>
                      <a:pt x="1928" y="1513"/>
                    </a:cubicBezTo>
                    <a:cubicBezTo>
                      <a:pt x="1928" y="1977"/>
                      <a:pt x="1806" y="2220"/>
                      <a:pt x="1537" y="2220"/>
                    </a:cubicBezTo>
                    <a:cubicBezTo>
                      <a:pt x="1415" y="2220"/>
                      <a:pt x="1293" y="2147"/>
                      <a:pt x="1220" y="2050"/>
                    </a:cubicBezTo>
                    <a:cubicBezTo>
                      <a:pt x="1147" y="1879"/>
                      <a:pt x="1123" y="1684"/>
                      <a:pt x="1123" y="1513"/>
                    </a:cubicBezTo>
                    <a:lnTo>
                      <a:pt x="1147" y="1513"/>
                    </a:lnTo>
                    <a:cubicBezTo>
                      <a:pt x="1147" y="1050"/>
                      <a:pt x="1269" y="830"/>
                      <a:pt x="1537" y="830"/>
                    </a:cubicBezTo>
                    <a:close/>
                    <a:moveTo>
                      <a:pt x="1562" y="1"/>
                    </a:moveTo>
                    <a:cubicBezTo>
                      <a:pt x="1171" y="1"/>
                      <a:pt x="781" y="147"/>
                      <a:pt x="513" y="416"/>
                    </a:cubicBezTo>
                    <a:cubicBezTo>
                      <a:pt x="1" y="1050"/>
                      <a:pt x="1" y="1977"/>
                      <a:pt x="513" y="2611"/>
                    </a:cubicBezTo>
                    <a:cubicBezTo>
                      <a:pt x="764" y="2862"/>
                      <a:pt x="1101" y="3028"/>
                      <a:pt x="1463" y="3028"/>
                    </a:cubicBezTo>
                    <a:cubicBezTo>
                      <a:pt x="1488" y="3028"/>
                      <a:pt x="1513" y="3027"/>
                      <a:pt x="1537" y="3025"/>
                    </a:cubicBezTo>
                    <a:cubicBezTo>
                      <a:pt x="1565" y="3027"/>
                      <a:pt x="1593" y="3028"/>
                      <a:pt x="1621" y="3028"/>
                    </a:cubicBezTo>
                    <a:cubicBezTo>
                      <a:pt x="1980" y="3028"/>
                      <a:pt x="2314" y="2882"/>
                      <a:pt x="2586" y="2611"/>
                    </a:cubicBezTo>
                    <a:cubicBezTo>
                      <a:pt x="2854" y="2318"/>
                      <a:pt x="2976" y="1928"/>
                      <a:pt x="2952" y="1513"/>
                    </a:cubicBezTo>
                    <a:cubicBezTo>
                      <a:pt x="2976" y="1123"/>
                      <a:pt x="2830" y="733"/>
                      <a:pt x="2586" y="416"/>
                    </a:cubicBezTo>
                    <a:cubicBezTo>
                      <a:pt x="2318" y="147"/>
                      <a:pt x="1928" y="1"/>
                      <a:pt x="1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6" name="Google Shape;426;p29"/>
          <p:cNvSpPr/>
          <p:nvPr/>
        </p:nvSpPr>
        <p:spPr>
          <a:xfrm>
            <a:off x="1099325" y="425927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29"/>
          <p:cNvGrpSpPr/>
          <p:nvPr/>
        </p:nvGrpSpPr>
        <p:grpSpPr>
          <a:xfrm>
            <a:off x="6761147" y="3414805"/>
            <a:ext cx="689546" cy="208288"/>
            <a:chOff x="6761147" y="3414805"/>
            <a:chExt cx="689546" cy="208288"/>
          </a:xfrm>
        </p:grpSpPr>
        <p:sp>
          <p:nvSpPr>
            <p:cNvPr id="428" name="Google Shape;428;p29"/>
            <p:cNvSpPr/>
            <p:nvPr/>
          </p:nvSpPr>
          <p:spPr>
            <a:xfrm>
              <a:off x="6993487" y="356345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6761147" y="3414805"/>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29"/>
          <p:cNvGrpSpPr/>
          <p:nvPr/>
        </p:nvGrpSpPr>
        <p:grpSpPr>
          <a:xfrm>
            <a:off x="136938" y="1047512"/>
            <a:ext cx="1371600" cy="1375875"/>
            <a:chOff x="299013" y="1079125"/>
            <a:chExt cx="1371600" cy="1375875"/>
          </a:xfrm>
        </p:grpSpPr>
        <p:sp>
          <p:nvSpPr>
            <p:cNvPr id="431" name="Google Shape;431;p29"/>
            <p:cNvSpPr/>
            <p:nvPr/>
          </p:nvSpPr>
          <p:spPr>
            <a:xfrm>
              <a:off x="390513" y="1174900"/>
              <a:ext cx="1280100" cy="1280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299013" y="1079125"/>
              <a:ext cx="1280100" cy="1280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9"/>
            <p:cNvGrpSpPr/>
            <p:nvPr/>
          </p:nvGrpSpPr>
          <p:grpSpPr>
            <a:xfrm>
              <a:off x="396400" y="1384064"/>
              <a:ext cx="1085400" cy="635100"/>
              <a:chOff x="396400" y="1399225"/>
              <a:chExt cx="1085400" cy="635100"/>
            </a:xfrm>
          </p:grpSpPr>
          <p:sp>
            <p:nvSpPr>
              <p:cNvPr id="434" name="Google Shape;434;p29"/>
              <p:cNvSpPr/>
              <p:nvPr/>
            </p:nvSpPr>
            <p:spPr>
              <a:xfrm>
                <a:off x="396400" y="1399225"/>
                <a:ext cx="1085400" cy="635100"/>
              </a:xfrm>
              <a:prstGeom prst="roundRect">
                <a:avLst>
                  <a:gd fmla="val 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29"/>
              <p:cNvGrpSpPr/>
              <p:nvPr/>
            </p:nvGrpSpPr>
            <p:grpSpPr>
              <a:xfrm>
                <a:off x="712181" y="1506835"/>
                <a:ext cx="453838" cy="419880"/>
                <a:chOff x="733647" y="1423686"/>
                <a:chExt cx="453838" cy="419880"/>
              </a:xfrm>
            </p:grpSpPr>
            <p:sp>
              <p:nvSpPr>
                <p:cNvPr id="436" name="Google Shape;436;p29"/>
                <p:cNvSpPr/>
                <p:nvPr/>
              </p:nvSpPr>
              <p:spPr>
                <a:xfrm>
                  <a:off x="733647" y="1423686"/>
                  <a:ext cx="453838" cy="419880"/>
                </a:xfrm>
                <a:custGeom>
                  <a:rect b="b" l="l" r="r" t="t"/>
                  <a:pathLst>
                    <a:path extrusionOk="0" h="9055" w="9781">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898875" y="1539755"/>
                  <a:ext cx="163003" cy="188911"/>
                </a:xfrm>
                <a:custGeom>
                  <a:rect b="b" l="l" r="r" t="t"/>
                  <a:pathLst>
                    <a:path extrusionOk="0" h="4074" w="3513">
                      <a:moveTo>
                        <a:pt x="1" y="0"/>
                      </a:moveTo>
                      <a:lnTo>
                        <a:pt x="1" y="4073"/>
                      </a:lnTo>
                      <a:lnTo>
                        <a:pt x="3513" y="2024"/>
                      </a:lnTo>
                      <a:lnTo>
                        <a:pt x="1"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 name="Google Shape;438;p29"/>
            <p:cNvGrpSpPr/>
            <p:nvPr/>
          </p:nvGrpSpPr>
          <p:grpSpPr>
            <a:xfrm>
              <a:off x="396391" y="2141102"/>
              <a:ext cx="1085342" cy="96171"/>
              <a:chOff x="417899" y="2116530"/>
              <a:chExt cx="1085342" cy="96171"/>
            </a:xfrm>
          </p:grpSpPr>
          <p:sp>
            <p:nvSpPr>
              <p:cNvPr id="439" name="Google Shape;439;p29"/>
              <p:cNvSpPr/>
              <p:nvPr/>
            </p:nvSpPr>
            <p:spPr>
              <a:xfrm>
                <a:off x="417899" y="2116530"/>
                <a:ext cx="1085342" cy="96171"/>
              </a:xfrm>
              <a:custGeom>
                <a:rect b="b" l="l" r="r" t="t"/>
                <a:pathLst>
                  <a:path extrusionOk="0" h="2074" w="23391">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417899" y="2116530"/>
                <a:ext cx="555733" cy="96171"/>
              </a:xfrm>
              <a:custGeom>
                <a:rect b="b" l="l" r="r" t="t"/>
                <a:pathLst>
                  <a:path extrusionOk="0" h="2074" w="11977">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1" name="Google Shape;441;p29"/>
            <p:cNvCxnSpPr/>
            <p:nvPr/>
          </p:nvCxnSpPr>
          <p:spPr>
            <a:xfrm>
              <a:off x="308975" y="1262125"/>
              <a:ext cx="1263300" cy="0"/>
            </a:xfrm>
            <a:prstGeom prst="straightConnector1">
              <a:avLst/>
            </a:prstGeom>
            <a:noFill/>
            <a:ln cap="flat" cmpd="sng" w="28575">
              <a:solidFill>
                <a:schemeClr val="dk1"/>
              </a:solidFill>
              <a:prstDash val="solid"/>
              <a:round/>
              <a:headEnd len="med" w="med" type="none"/>
              <a:tailEnd len="med" w="med" type="none"/>
            </a:ln>
          </p:spPr>
        </p:cxnSp>
      </p:grpSp>
      <p:grpSp>
        <p:nvGrpSpPr>
          <p:cNvPr id="442" name="Google Shape;442;p29"/>
          <p:cNvGrpSpPr/>
          <p:nvPr/>
        </p:nvGrpSpPr>
        <p:grpSpPr>
          <a:xfrm>
            <a:off x="7450704" y="1174899"/>
            <a:ext cx="1646100" cy="1188900"/>
            <a:chOff x="7403363" y="1047512"/>
            <a:chExt cx="1646100" cy="1188900"/>
          </a:xfrm>
        </p:grpSpPr>
        <p:sp>
          <p:nvSpPr>
            <p:cNvPr id="443" name="Google Shape;443;p29"/>
            <p:cNvSpPr/>
            <p:nvPr/>
          </p:nvSpPr>
          <p:spPr>
            <a:xfrm>
              <a:off x="7494863" y="1139012"/>
              <a:ext cx="1554600" cy="1097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7403363" y="1047512"/>
              <a:ext cx="1554600" cy="1097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5" name="Google Shape;445;p29"/>
            <p:cNvCxnSpPr/>
            <p:nvPr/>
          </p:nvCxnSpPr>
          <p:spPr>
            <a:xfrm>
              <a:off x="7413325" y="1230512"/>
              <a:ext cx="1544700" cy="0"/>
            </a:xfrm>
            <a:prstGeom prst="straightConnector1">
              <a:avLst/>
            </a:prstGeom>
            <a:noFill/>
            <a:ln cap="flat" cmpd="sng" w="28575">
              <a:solidFill>
                <a:schemeClr val="dk1"/>
              </a:solidFill>
              <a:prstDash val="solid"/>
              <a:round/>
              <a:headEnd len="med" w="med" type="none"/>
              <a:tailEnd len="med" w="med" type="none"/>
            </a:ln>
          </p:spPr>
        </p:cxnSp>
        <p:sp>
          <p:nvSpPr>
            <p:cNvPr id="446" name="Google Shape;446;p29"/>
            <p:cNvSpPr/>
            <p:nvPr/>
          </p:nvSpPr>
          <p:spPr>
            <a:xfrm>
              <a:off x="7540474"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8009987"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8479499"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9"/>
            <p:cNvGrpSpPr/>
            <p:nvPr/>
          </p:nvGrpSpPr>
          <p:grpSpPr>
            <a:xfrm>
              <a:off x="7770652" y="1367593"/>
              <a:ext cx="820034" cy="187786"/>
              <a:chOff x="4005100" y="3437025"/>
              <a:chExt cx="535375" cy="122600"/>
            </a:xfrm>
          </p:grpSpPr>
          <p:sp>
            <p:nvSpPr>
              <p:cNvPr id="450" name="Google Shape;450;p29"/>
              <p:cNvSpPr/>
              <p:nvPr/>
            </p:nvSpPr>
            <p:spPr>
              <a:xfrm>
                <a:off x="4005100" y="3437025"/>
                <a:ext cx="535375" cy="33575"/>
              </a:xfrm>
              <a:custGeom>
                <a:rect b="b" l="l" r="r" t="t"/>
                <a:pathLst>
                  <a:path extrusionOk="0" h="1343" w="21415">
                    <a:moveTo>
                      <a:pt x="903" y="1"/>
                    </a:moveTo>
                    <a:cubicBezTo>
                      <a:pt x="1" y="1"/>
                      <a:pt x="1" y="1342"/>
                      <a:pt x="903" y="1342"/>
                    </a:cubicBezTo>
                    <a:lnTo>
                      <a:pt x="20488" y="1342"/>
                    </a:lnTo>
                    <a:cubicBezTo>
                      <a:pt x="21415" y="1342"/>
                      <a:pt x="21415" y="1"/>
                      <a:pt x="20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4064850" y="3525450"/>
                <a:ext cx="415275" cy="34175"/>
              </a:xfrm>
              <a:custGeom>
                <a:rect b="b" l="l" r="r" t="t"/>
                <a:pathLst>
                  <a:path extrusionOk="0" h="1367" w="16611">
                    <a:moveTo>
                      <a:pt x="928" y="0"/>
                    </a:moveTo>
                    <a:cubicBezTo>
                      <a:pt x="1" y="0"/>
                      <a:pt x="1" y="1366"/>
                      <a:pt x="928" y="1366"/>
                    </a:cubicBezTo>
                    <a:lnTo>
                      <a:pt x="15708" y="1366"/>
                    </a:lnTo>
                    <a:cubicBezTo>
                      <a:pt x="16610" y="1366"/>
                      <a:pt x="16610" y="0"/>
                      <a:pt x="15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 name="Google Shape;452;p29"/>
          <p:cNvGrpSpPr/>
          <p:nvPr/>
        </p:nvGrpSpPr>
        <p:grpSpPr>
          <a:xfrm>
            <a:off x="7855413" y="2571747"/>
            <a:ext cx="836668" cy="1371596"/>
            <a:chOff x="2771692" y="3497697"/>
            <a:chExt cx="836668" cy="1371596"/>
          </a:xfrm>
        </p:grpSpPr>
        <p:sp>
          <p:nvSpPr>
            <p:cNvPr id="453" name="Google Shape;453;p29"/>
            <p:cNvSpPr/>
            <p:nvPr/>
          </p:nvSpPr>
          <p:spPr>
            <a:xfrm>
              <a:off x="2771692" y="3497697"/>
              <a:ext cx="836668" cy="1371596"/>
            </a:xfrm>
            <a:custGeom>
              <a:rect b="b" l="l" r="r" t="t"/>
              <a:pathLst>
                <a:path extrusionOk="0" h="15683" w="9513">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2771692" y="3497697"/>
              <a:ext cx="836668" cy="1371596"/>
            </a:xfrm>
            <a:custGeom>
              <a:rect b="b" l="l" r="r" t="t"/>
              <a:pathLst>
                <a:path extrusionOk="0" h="15683" w="9513">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moveTo>
                    <a:pt x="4903" y="390"/>
                  </a:moveTo>
                  <a:lnTo>
                    <a:pt x="4903" y="2293"/>
                  </a:lnTo>
                  <a:cubicBezTo>
                    <a:pt x="5391" y="2390"/>
                    <a:pt x="5732" y="2781"/>
                    <a:pt x="5732" y="3268"/>
                  </a:cubicBezTo>
                  <a:lnTo>
                    <a:pt x="5732" y="6000"/>
                  </a:lnTo>
                  <a:cubicBezTo>
                    <a:pt x="5732" y="6488"/>
                    <a:pt x="5391" y="6902"/>
                    <a:pt x="4903" y="6976"/>
                  </a:cubicBezTo>
                  <a:lnTo>
                    <a:pt x="4903" y="8268"/>
                  </a:lnTo>
                  <a:lnTo>
                    <a:pt x="5123" y="8268"/>
                  </a:lnTo>
                  <a:cubicBezTo>
                    <a:pt x="5854" y="8268"/>
                    <a:pt x="6562" y="8171"/>
                    <a:pt x="7269" y="7976"/>
                  </a:cubicBezTo>
                  <a:cubicBezTo>
                    <a:pt x="7928" y="7756"/>
                    <a:pt x="8537" y="7488"/>
                    <a:pt x="9123" y="7122"/>
                  </a:cubicBezTo>
                  <a:lnTo>
                    <a:pt x="9123" y="4756"/>
                  </a:lnTo>
                  <a:cubicBezTo>
                    <a:pt x="9098" y="2415"/>
                    <a:pt x="7245" y="488"/>
                    <a:pt x="4903" y="415"/>
                  </a:cubicBezTo>
                  <a:close/>
                  <a:moveTo>
                    <a:pt x="4611" y="2293"/>
                  </a:moveTo>
                  <a:lnTo>
                    <a:pt x="4611" y="415"/>
                  </a:lnTo>
                  <a:cubicBezTo>
                    <a:pt x="2269" y="488"/>
                    <a:pt x="416" y="2415"/>
                    <a:pt x="391" y="4756"/>
                  </a:cubicBezTo>
                  <a:lnTo>
                    <a:pt x="391" y="7122"/>
                  </a:lnTo>
                  <a:cubicBezTo>
                    <a:pt x="976" y="7463"/>
                    <a:pt x="1611" y="7756"/>
                    <a:pt x="2245" y="7951"/>
                  </a:cubicBezTo>
                  <a:cubicBezTo>
                    <a:pt x="2952" y="8146"/>
                    <a:pt x="3659" y="8268"/>
                    <a:pt x="4391" y="8244"/>
                  </a:cubicBezTo>
                  <a:lnTo>
                    <a:pt x="4611" y="8244"/>
                  </a:lnTo>
                  <a:lnTo>
                    <a:pt x="4611" y="6976"/>
                  </a:lnTo>
                  <a:cubicBezTo>
                    <a:pt x="4123" y="6902"/>
                    <a:pt x="3781" y="6488"/>
                    <a:pt x="3781" y="6000"/>
                  </a:cubicBezTo>
                  <a:lnTo>
                    <a:pt x="3781" y="3268"/>
                  </a:lnTo>
                  <a:cubicBezTo>
                    <a:pt x="3781" y="2781"/>
                    <a:pt x="4123" y="2390"/>
                    <a:pt x="4611" y="2293"/>
                  </a:cubicBezTo>
                  <a:close/>
                  <a:moveTo>
                    <a:pt x="5220" y="2781"/>
                  </a:moveTo>
                  <a:cubicBezTo>
                    <a:pt x="5098" y="2659"/>
                    <a:pt x="4928" y="2585"/>
                    <a:pt x="4757" y="2585"/>
                  </a:cubicBezTo>
                  <a:lnTo>
                    <a:pt x="4757" y="2585"/>
                  </a:lnTo>
                  <a:cubicBezTo>
                    <a:pt x="4391" y="2585"/>
                    <a:pt x="4074" y="2902"/>
                    <a:pt x="4074" y="3268"/>
                  </a:cubicBezTo>
                  <a:lnTo>
                    <a:pt x="4074" y="6000"/>
                  </a:lnTo>
                  <a:cubicBezTo>
                    <a:pt x="4074" y="6390"/>
                    <a:pt x="4391" y="6683"/>
                    <a:pt x="4757" y="6683"/>
                  </a:cubicBezTo>
                  <a:lnTo>
                    <a:pt x="4757" y="6683"/>
                  </a:lnTo>
                  <a:cubicBezTo>
                    <a:pt x="4928" y="6683"/>
                    <a:pt x="5098" y="6610"/>
                    <a:pt x="5220" y="6488"/>
                  </a:cubicBezTo>
                  <a:cubicBezTo>
                    <a:pt x="5367" y="6366"/>
                    <a:pt x="5440" y="6195"/>
                    <a:pt x="5440" y="6000"/>
                  </a:cubicBezTo>
                  <a:lnTo>
                    <a:pt x="5440" y="3268"/>
                  </a:lnTo>
                  <a:cubicBezTo>
                    <a:pt x="5440" y="3098"/>
                    <a:pt x="5367" y="2927"/>
                    <a:pt x="5220" y="2781"/>
                  </a:cubicBezTo>
                  <a:close/>
                  <a:moveTo>
                    <a:pt x="9123" y="7463"/>
                  </a:moveTo>
                  <a:cubicBezTo>
                    <a:pt x="8562" y="7805"/>
                    <a:pt x="7976" y="8073"/>
                    <a:pt x="7342" y="8244"/>
                  </a:cubicBezTo>
                  <a:cubicBezTo>
                    <a:pt x="6635" y="8463"/>
                    <a:pt x="5879" y="8561"/>
                    <a:pt x="5123" y="8561"/>
                  </a:cubicBezTo>
                  <a:lnTo>
                    <a:pt x="4391" y="8561"/>
                  </a:lnTo>
                  <a:cubicBezTo>
                    <a:pt x="2976" y="8561"/>
                    <a:pt x="1611" y="8195"/>
                    <a:pt x="391" y="7463"/>
                  </a:cubicBezTo>
                  <a:lnTo>
                    <a:pt x="391" y="11049"/>
                  </a:lnTo>
                  <a:cubicBezTo>
                    <a:pt x="464" y="13414"/>
                    <a:pt x="2391" y="15292"/>
                    <a:pt x="4757" y="15292"/>
                  </a:cubicBezTo>
                  <a:cubicBezTo>
                    <a:pt x="7123" y="15292"/>
                    <a:pt x="9049" y="13414"/>
                    <a:pt x="9123" y="11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3202911" y="3533904"/>
              <a:ext cx="371149" cy="686979"/>
            </a:xfrm>
            <a:custGeom>
              <a:rect b="b" l="l" r="r" t="t"/>
              <a:pathLst>
                <a:path extrusionOk="0" h="7855" w="4220">
                  <a:moveTo>
                    <a:pt x="537" y="2171"/>
                  </a:moveTo>
                  <a:cubicBezTo>
                    <a:pt x="732" y="2342"/>
                    <a:pt x="829" y="2586"/>
                    <a:pt x="829" y="2854"/>
                  </a:cubicBezTo>
                  <a:lnTo>
                    <a:pt x="829" y="5586"/>
                  </a:lnTo>
                  <a:cubicBezTo>
                    <a:pt x="829" y="6074"/>
                    <a:pt x="488" y="6488"/>
                    <a:pt x="0" y="6562"/>
                  </a:cubicBezTo>
                  <a:lnTo>
                    <a:pt x="0" y="7854"/>
                  </a:lnTo>
                  <a:lnTo>
                    <a:pt x="220" y="7854"/>
                  </a:lnTo>
                  <a:cubicBezTo>
                    <a:pt x="951" y="7854"/>
                    <a:pt x="1659" y="7757"/>
                    <a:pt x="2366" y="7562"/>
                  </a:cubicBezTo>
                  <a:cubicBezTo>
                    <a:pt x="3025" y="7342"/>
                    <a:pt x="3634" y="7074"/>
                    <a:pt x="4220" y="6708"/>
                  </a:cubicBezTo>
                  <a:lnTo>
                    <a:pt x="4220" y="4342"/>
                  </a:lnTo>
                  <a:cubicBezTo>
                    <a:pt x="4195" y="2001"/>
                    <a:pt x="2342" y="74"/>
                    <a:pt x="0" y="1"/>
                  </a:cubicBezTo>
                  <a:lnTo>
                    <a:pt x="0" y="1903"/>
                  </a:lnTo>
                  <a:cubicBezTo>
                    <a:pt x="220" y="1928"/>
                    <a:pt x="390" y="2025"/>
                    <a:pt x="537" y="21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3129912" y="3708819"/>
              <a:ext cx="120228" cy="373356"/>
            </a:xfrm>
            <a:custGeom>
              <a:rect b="b" l="l" r="r" t="t"/>
              <a:pathLst>
                <a:path extrusionOk="0" h="4269" w="1367">
                  <a:moveTo>
                    <a:pt x="1367" y="3586"/>
                  </a:moveTo>
                  <a:lnTo>
                    <a:pt x="1367" y="854"/>
                  </a:lnTo>
                  <a:cubicBezTo>
                    <a:pt x="1294" y="1"/>
                    <a:pt x="74" y="1"/>
                    <a:pt x="1" y="854"/>
                  </a:cubicBezTo>
                  <a:lnTo>
                    <a:pt x="1" y="3586"/>
                  </a:lnTo>
                  <a:cubicBezTo>
                    <a:pt x="1" y="3976"/>
                    <a:pt x="318" y="4269"/>
                    <a:pt x="684" y="4269"/>
                  </a:cubicBezTo>
                  <a:cubicBezTo>
                    <a:pt x="855" y="4269"/>
                    <a:pt x="1025" y="4196"/>
                    <a:pt x="1172" y="4074"/>
                  </a:cubicBezTo>
                  <a:cubicBezTo>
                    <a:pt x="1294" y="3952"/>
                    <a:pt x="1367" y="3781"/>
                    <a:pt x="1367" y="3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2806080" y="3533904"/>
              <a:ext cx="371149" cy="686979"/>
            </a:xfrm>
            <a:custGeom>
              <a:rect b="b" l="l" r="r" t="t"/>
              <a:pathLst>
                <a:path extrusionOk="0" h="7855" w="4220">
                  <a:moveTo>
                    <a:pt x="3390" y="5586"/>
                  </a:moveTo>
                  <a:lnTo>
                    <a:pt x="3390" y="2854"/>
                  </a:lnTo>
                  <a:cubicBezTo>
                    <a:pt x="3390" y="2367"/>
                    <a:pt x="3756" y="1976"/>
                    <a:pt x="4220" y="1903"/>
                  </a:cubicBezTo>
                  <a:lnTo>
                    <a:pt x="4220" y="1"/>
                  </a:lnTo>
                  <a:cubicBezTo>
                    <a:pt x="1878" y="74"/>
                    <a:pt x="25" y="2001"/>
                    <a:pt x="0" y="4342"/>
                  </a:cubicBezTo>
                  <a:lnTo>
                    <a:pt x="0" y="6708"/>
                  </a:lnTo>
                  <a:cubicBezTo>
                    <a:pt x="585" y="7049"/>
                    <a:pt x="1220" y="7342"/>
                    <a:pt x="1854" y="7537"/>
                  </a:cubicBezTo>
                  <a:cubicBezTo>
                    <a:pt x="2561" y="7732"/>
                    <a:pt x="3268" y="7854"/>
                    <a:pt x="4000" y="7830"/>
                  </a:cubicBezTo>
                  <a:lnTo>
                    <a:pt x="4220" y="7830"/>
                  </a:lnTo>
                  <a:lnTo>
                    <a:pt x="4220" y="6562"/>
                  </a:lnTo>
                  <a:cubicBezTo>
                    <a:pt x="3732" y="6488"/>
                    <a:pt x="3390" y="6074"/>
                    <a:pt x="3390" y="55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2806080" y="4150392"/>
              <a:ext cx="767979" cy="684792"/>
            </a:xfrm>
            <a:custGeom>
              <a:rect b="b" l="l" r="r" t="t"/>
              <a:pathLst>
                <a:path extrusionOk="0" h="7830" w="8732">
                  <a:moveTo>
                    <a:pt x="6976" y="781"/>
                  </a:moveTo>
                  <a:cubicBezTo>
                    <a:pt x="6244" y="1000"/>
                    <a:pt x="5488" y="1098"/>
                    <a:pt x="4732" y="1098"/>
                  </a:cubicBezTo>
                  <a:lnTo>
                    <a:pt x="4000" y="1098"/>
                  </a:lnTo>
                  <a:cubicBezTo>
                    <a:pt x="2585" y="1098"/>
                    <a:pt x="1220" y="732"/>
                    <a:pt x="0" y="0"/>
                  </a:cubicBezTo>
                  <a:lnTo>
                    <a:pt x="0" y="3586"/>
                  </a:lnTo>
                  <a:cubicBezTo>
                    <a:pt x="73" y="5951"/>
                    <a:pt x="2000" y="7829"/>
                    <a:pt x="4366" y="7829"/>
                  </a:cubicBezTo>
                  <a:cubicBezTo>
                    <a:pt x="6732" y="7829"/>
                    <a:pt x="8658" y="5951"/>
                    <a:pt x="8732" y="3586"/>
                  </a:cubicBezTo>
                  <a:lnTo>
                    <a:pt x="8732" y="0"/>
                  </a:lnTo>
                  <a:cubicBezTo>
                    <a:pt x="8171" y="342"/>
                    <a:pt x="7585" y="610"/>
                    <a:pt x="6976" y="7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3505371" y="4248519"/>
              <a:ext cx="34388" cy="266658"/>
            </a:xfrm>
            <a:custGeom>
              <a:rect b="b" l="l" r="r" t="t"/>
              <a:pathLst>
                <a:path extrusionOk="0" h="3049" w="391">
                  <a:moveTo>
                    <a:pt x="0" y="195"/>
                  </a:moveTo>
                  <a:cubicBezTo>
                    <a:pt x="0" y="98"/>
                    <a:pt x="98" y="0"/>
                    <a:pt x="195" y="0"/>
                  </a:cubicBezTo>
                  <a:cubicBezTo>
                    <a:pt x="317" y="0"/>
                    <a:pt x="390" y="98"/>
                    <a:pt x="390" y="195"/>
                  </a:cubicBezTo>
                  <a:lnTo>
                    <a:pt x="390" y="1927"/>
                  </a:lnTo>
                  <a:cubicBezTo>
                    <a:pt x="390" y="2025"/>
                    <a:pt x="317" y="2122"/>
                    <a:pt x="195" y="2122"/>
                  </a:cubicBezTo>
                  <a:cubicBezTo>
                    <a:pt x="98" y="2122"/>
                    <a:pt x="0" y="2025"/>
                    <a:pt x="0" y="1927"/>
                  </a:cubicBezTo>
                  <a:close/>
                  <a:moveTo>
                    <a:pt x="0" y="2537"/>
                  </a:moveTo>
                  <a:cubicBezTo>
                    <a:pt x="0" y="2439"/>
                    <a:pt x="98" y="2342"/>
                    <a:pt x="195" y="2342"/>
                  </a:cubicBezTo>
                  <a:cubicBezTo>
                    <a:pt x="317" y="2342"/>
                    <a:pt x="390" y="2439"/>
                    <a:pt x="390" y="2537"/>
                  </a:cubicBezTo>
                  <a:lnTo>
                    <a:pt x="390" y="2854"/>
                  </a:lnTo>
                  <a:cubicBezTo>
                    <a:pt x="390" y="2951"/>
                    <a:pt x="317" y="3049"/>
                    <a:pt x="195" y="3049"/>
                  </a:cubicBezTo>
                  <a:cubicBezTo>
                    <a:pt x="73" y="3049"/>
                    <a:pt x="0" y="2951"/>
                    <a:pt x="0" y="28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3202911" y="3533904"/>
              <a:ext cx="371149" cy="633630"/>
            </a:xfrm>
            <a:custGeom>
              <a:rect b="b" l="l" r="r" t="t"/>
              <a:pathLst>
                <a:path extrusionOk="0" h="7245" w="4220">
                  <a:moveTo>
                    <a:pt x="3610" y="4635"/>
                  </a:moveTo>
                  <a:lnTo>
                    <a:pt x="3610" y="7001"/>
                  </a:lnTo>
                  <a:cubicBezTo>
                    <a:pt x="3464" y="7098"/>
                    <a:pt x="3317" y="7171"/>
                    <a:pt x="3171" y="7244"/>
                  </a:cubicBezTo>
                  <a:cubicBezTo>
                    <a:pt x="3537" y="7098"/>
                    <a:pt x="3878" y="6903"/>
                    <a:pt x="4220" y="6708"/>
                  </a:cubicBezTo>
                  <a:lnTo>
                    <a:pt x="4220" y="4342"/>
                  </a:lnTo>
                  <a:cubicBezTo>
                    <a:pt x="4195" y="2001"/>
                    <a:pt x="2342" y="74"/>
                    <a:pt x="0" y="1"/>
                  </a:cubicBezTo>
                  <a:lnTo>
                    <a:pt x="0" y="342"/>
                  </a:lnTo>
                  <a:cubicBezTo>
                    <a:pt x="2073" y="732"/>
                    <a:pt x="3586" y="2537"/>
                    <a:pt x="3610" y="4635"/>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3329471" y="4150392"/>
              <a:ext cx="246788" cy="667738"/>
            </a:xfrm>
            <a:custGeom>
              <a:rect b="b" l="l" r="r" t="t"/>
              <a:pathLst>
                <a:path extrusionOk="0" h="7635" w="2806">
                  <a:moveTo>
                    <a:pt x="2781" y="0"/>
                  </a:moveTo>
                  <a:cubicBezTo>
                    <a:pt x="2586" y="122"/>
                    <a:pt x="2366" y="244"/>
                    <a:pt x="2171" y="342"/>
                  </a:cubicBezTo>
                  <a:lnTo>
                    <a:pt x="2171" y="1122"/>
                  </a:lnTo>
                  <a:lnTo>
                    <a:pt x="2195" y="1122"/>
                  </a:lnTo>
                  <a:cubicBezTo>
                    <a:pt x="2317" y="1122"/>
                    <a:pt x="2390" y="1220"/>
                    <a:pt x="2390" y="1317"/>
                  </a:cubicBezTo>
                  <a:lnTo>
                    <a:pt x="2390" y="3049"/>
                  </a:lnTo>
                  <a:cubicBezTo>
                    <a:pt x="2390" y="3147"/>
                    <a:pt x="2317" y="3244"/>
                    <a:pt x="2195" y="3244"/>
                  </a:cubicBezTo>
                  <a:lnTo>
                    <a:pt x="2171" y="3244"/>
                  </a:lnTo>
                  <a:lnTo>
                    <a:pt x="2171" y="3464"/>
                  </a:lnTo>
                  <a:lnTo>
                    <a:pt x="2195" y="3464"/>
                  </a:lnTo>
                  <a:cubicBezTo>
                    <a:pt x="2317" y="3464"/>
                    <a:pt x="2390" y="3561"/>
                    <a:pt x="2390" y="3683"/>
                  </a:cubicBezTo>
                  <a:lnTo>
                    <a:pt x="2390" y="3976"/>
                  </a:lnTo>
                  <a:cubicBezTo>
                    <a:pt x="2390" y="4098"/>
                    <a:pt x="2317" y="4171"/>
                    <a:pt x="2195" y="4171"/>
                  </a:cubicBezTo>
                  <a:lnTo>
                    <a:pt x="2171" y="4171"/>
                  </a:lnTo>
                  <a:cubicBezTo>
                    <a:pt x="2049" y="5610"/>
                    <a:pt x="1244" y="6903"/>
                    <a:pt x="0" y="7634"/>
                  </a:cubicBezTo>
                  <a:cubicBezTo>
                    <a:pt x="1683" y="6976"/>
                    <a:pt x="2781" y="5366"/>
                    <a:pt x="2805" y="3586"/>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3138531" y="3728060"/>
              <a:ext cx="111609" cy="373356"/>
            </a:xfrm>
            <a:custGeom>
              <a:rect b="b" l="l" r="r" t="t"/>
              <a:pathLst>
                <a:path extrusionOk="0" h="4269" w="1269">
                  <a:moveTo>
                    <a:pt x="879" y="317"/>
                  </a:moveTo>
                  <a:lnTo>
                    <a:pt x="879" y="3049"/>
                  </a:lnTo>
                  <a:cubicBezTo>
                    <a:pt x="879" y="3439"/>
                    <a:pt x="586" y="3732"/>
                    <a:pt x="220" y="3732"/>
                  </a:cubicBezTo>
                  <a:cubicBezTo>
                    <a:pt x="147" y="3732"/>
                    <a:pt x="74" y="3732"/>
                    <a:pt x="1" y="3707"/>
                  </a:cubicBezTo>
                  <a:cubicBezTo>
                    <a:pt x="25" y="3756"/>
                    <a:pt x="74" y="3805"/>
                    <a:pt x="123" y="3854"/>
                  </a:cubicBezTo>
                  <a:cubicBezTo>
                    <a:pt x="537" y="4268"/>
                    <a:pt x="1244" y="3976"/>
                    <a:pt x="1269" y="3366"/>
                  </a:cubicBezTo>
                  <a:lnTo>
                    <a:pt x="1269" y="634"/>
                  </a:lnTo>
                  <a:cubicBezTo>
                    <a:pt x="1269" y="464"/>
                    <a:pt x="1196" y="293"/>
                    <a:pt x="1074" y="147"/>
                  </a:cubicBezTo>
                  <a:cubicBezTo>
                    <a:pt x="976" y="73"/>
                    <a:pt x="903" y="25"/>
                    <a:pt x="805" y="0"/>
                  </a:cubicBezTo>
                  <a:cubicBezTo>
                    <a:pt x="854" y="98"/>
                    <a:pt x="879" y="195"/>
                    <a:pt x="879" y="31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38"/>
          <p:cNvSpPr/>
          <p:nvPr/>
        </p:nvSpPr>
        <p:spPr>
          <a:xfrm>
            <a:off x="1423040" y="1700480"/>
            <a:ext cx="2258700" cy="22587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8"/>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offer?</a:t>
            </a:r>
            <a:endParaRPr/>
          </a:p>
        </p:txBody>
      </p:sp>
      <p:sp>
        <p:nvSpPr>
          <p:cNvPr id="761" name="Google Shape;761;p38"/>
          <p:cNvSpPr txBox="1"/>
          <p:nvPr/>
        </p:nvSpPr>
        <p:spPr>
          <a:xfrm>
            <a:off x="5918600" y="3804786"/>
            <a:ext cx="2510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762" name="Google Shape;762;p38"/>
          <p:cNvSpPr/>
          <p:nvPr/>
        </p:nvSpPr>
        <p:spPr>
          <a:xfrm>
            <a:off x="4754850" y="1600100"/>
            <a:ext cx="914400" cy="5487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2</a:t>
            </a:r>
            <a:r>
              <a:rPr lang="en" sz="2400">
                <a:solidFill>
                  <a:schemeClr val="dk1"/>
                </a:solidFill>
                <a:latin typeface="Rubik Black"/>
                <a:ea typeface="Rubik Black"/>
                <a:cs typeface="Rubik Black"/>
                <a:sym typeface="Rubik Black"/>
              </a:rPr>
              <a:t>0</a:t>
            </a:r>
            <a:r>
              <a:rPr lang="en" sz="2400">
                <a:solidFill>
                  <a:schemeClr val="dk1"/>
                </a:solidFill>
                <a:latin typeface="Rubik Black"/>
                <a:ea typeface="Rubik Black"/>
                <a:cs typeface="Rubik Black"/>
                <a:sym typeface="Rubik Black"/>
              </a:rPr>
              <a:t>%</a:t>
            </a:r>
            <a:endParaRPr sz="2400">
              <a:solidFill>
                <a:schemeClr val="dk1"/>
              </a:solidFill>
              <a:latin typeface="Rubik Black"/>
              <a:ea typeface="Rubik Black"/>
              <a:cs typeface="Rubik Black"/>
              <a:sym typeface="Rubik Black"/>
            </a:endParaRPr>
          </a:p>
        </p:txBody>
      </p:sp>
      <p:sp>
        <p:nvSpPr>
          <p:cNvPr id="763" name="Google Shape;763;p38"/>
          <p:cNvSpPr txBox="1"/>
          <p:nvPr/>
        </p:nvSpPr>
        <p:spPr>
          <a:xfrm>
            <a:off x="715100" y="4242350"/>
            <a:ext cx="36738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Karla"/>
                <a:ea typeface="Karla"/>
                <a:cs typeface="Karla"/>
                <a:sym typeface="Karla"/>
              </a:rPr>
              <a:t>Follow the link in the graph to modify its data and then paste the new one here. </a:t>
            </a:r>
            <a:r>
              <a:rPr b="1" lang="en" sz="1000">
                <a:solidFill>
                  <a:schemeClr val="dk1"/>
                </a:solidFill>
                <a:uFill>
                  <a:noFill/>
                </a:uFill>
                <a:latin typeface="Karla"/>
                <a:ea typeface="Karla"/>
                <a:cs typeface="Karla"/>
                <a:sym typeface="Karla"/>
                <a:hlinkClick r:id="rId3">
                  <a:extLst>
                    <a:ext uri="{A12FA001-AC4F-418D-AE19-62706E023703}">
                      <ahyp:hlinkClr val="tx"/>
                    </a:ext>
                  </a:extLst>
                </a:hlinkClick>
              </a:rPr>
              <a:t>For more info, click here</a:t>
            </a:r>
            <a:endParaRPr b="1" sz="1000">
              <a:solidFill>
                <a:schemeClr val="dk1"/>
              </a:solidFill>
              <a:latin typeface="Karla"/>
              <a:ea typeface="Karla"/>
              <a:cs typeface="Karla"/>
              <a:sym typeface="Karla"/>
            </a:endParaRPr>
          </a:p>
        </p:txBody>
      </p:sp>
      <p:pic>
        <p:nvPicPr>
          <p:cNvPr id="764" name="Google Shape;764;p38" title="Chart">
            <a:hlinkClick r:id="rId4"/>
          </p:cNvPr>
          <p:cNvPicPr preferRelativeResize="0"/>
          <p:nvPr/>
        </p:nvPicPr>
        <p:blipFill>
          <a:blip r:embed="rId5">
            <a:alphaModFix/>
          </a:blip>
          <a:stretch>
            <a:fillRect/>
          </a:stretch>
        </p:blipFill>
        <p:spPr>
          <a:xfrm>
            <a:off x="1317950" y="1595390"/>
            <a:ext cx="2468881" cy="2468881"/>
          </a:xfrm>
          <a:prstGeom prst="rect">
            <a:avLst/>
          </a:prstGeom>
          <a:noFill/>
          <a:ln>
            <a:noFill/>
          </a:ln>
        </p:spPr>
      </p:pic>
      <p:sp>
        <p:nvSpPr>
          <p:cNvPr id="765" name="Google Shape;765;p38"/>
          <p:cNvSpPr/>
          <p:nvPr/>
        </p:nvSpPr>
        <p:spPr>
          <a:xfrm>
            <a:off x="4754850" y="2358366"/>
            <a:ext cx="914400" cy="548700"/>
          </a:xfrm>
          <a:prstGeom prst="rect">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25</a:t>
            </a:r>
            <a:r>
              <a:rPr lang="en" sz="2400">
                <a:solidFill>
                  <a:schemeClr val="dk1"/>
                </a:solidFill>
                <a:latin typeface="Rubik Black"/>
                <a:ea typeface="Rubik Black"/>
                <a:cs typeface="Rubik Black"/>
                <a:sym typeface="Rubik Black"/>
              </a:rPr>
              <a:t>%</a:t>
            </a:r>
            <a:endParaRPr sz="2400">
              <a:solidFill>
                <a:schemeClr val="dk1"/>
              </a:solidFill>
              <a:latin typeface="Rubik Black"/>
              <a:ea typeface="Rubik Black"/>
              <a:cs typeface="Rubik Black"/>
              <a:sym typeface="Rubik Black"/>
            </a:endParaRPr>
          </a:p>
        </p:txBody>
      </p:sp>
      <p:sp>
        <p:nvSpPr>
          <p:cNvPr id="766" name="Google Shape;766;p38"/>
          <p:cNvSpPr/>
          <p:nvPr/>
        </p:nvSpPr>
        <p:spPr>
          <a:xfrm>
            <a:off x="4754850" y="3874899"/>
            <a:ext cx="914400" cy="548700"/>
          </a:xfrm>
          <a:prstGeom prst="rect">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3</a:t>
            </a:r>
            <a:r>
              <a:rPr lang="en" sz="2400">
                <a:solidFill>
                  <a:schemeClr val="dk1"/>
                </a:solidFill>
                <a:latin typeface="Rubik Black"/>
                <a:ea typeface="Rubik Black"/>
                <a:cs typeface="Rubik Black"/>
                <a:sym typeface="Rubik Black"/>
              </a:rPr>
              <a:t>0%</a:t>
            </a:r>
            <a:endParaRPr sz="2400">
              <a:solidFill>
                <a:schemeClr val="dk1"/>
              </a:solidFill>
              <a:latin typeface="Rubik Black"/>
              <a:ea typeface="Rubik Black"/>
              <a:cs typeface="Rubik Black"/>
              <a:sym typeface="Rubik Black"/>
            </a:endParaRPr>
          </a:p>
        </p:txBody>
      </p:sp>
      <p:sp>
        <p:nvSpPr>
          <p:cNvPr id="767" name="Google Shape;767;p38"/>
          <p:cNvSpPr/>
          <p:nvPr/>
        </p:nvSpPr>
        <p:spPr>
          <a:xfrm>
            <a:off x="4754850" y="3116633"/>
            <a:ext cx="914400" cy="5487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25</a:t>
            </a:r>
            <a:r>
              <a:rPr lang="en" sz="2400">
                <a:solidFill>
                  <a:schemeClr val="dk1"/>
                </a:solidFill>
                <a:latin typeface="Rubik Black"/>
                <a:ea typeface="Rubik Black"/>
                <a:cs typeface="Rubik Black"/>
                <a:sym typeface="Rubik Black"/>
              </a:rPr>
              <a:t>%</a:t>
            </a:r>
            <a:endParaRPr sz="2400">
              <a:solidFill>
                <a:schemeClr val="dk1"/>
              </a:solidFill>
              <a:latin typeface="Rubik Black"/>
              <a:ea typeface="Rubik Black"/>
              <a:cs typeface="Rubik Black"/>
              <a:sym typeface="Rubik Black"/>
            </a:endParaRPr>
          </a:p>
        </p:txBody>
      </p:sp>
      <p:sp>
        <p:nvSpPr>
          <p:cNvPr id="768" name="Google Shape;768;p38"/>
          <p:cNvSpPr txBox="1"/>
          <p:nvPr/>
        </p:nvSpPr>
        <p:spPr>
          <a:xfrm>
            <a:off x="5918600" y="3046511"/>
            <a:ext cx="2510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769" name="Google Shape;769;p38"/>
          <p:cNvSpPr txBox="1"/>
          <p:nvPr/>
        </p:nvSpPr>
        <p:spPr>
          <a:xfrm>
            <a:off x="5918600" y="2288236"/>
            <a:ext cx="2510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770" name="Google Shape;770;p38"/>
          <p:cNvSpPr txBox="1"/>
          <p:nvPr/>
        </p:nvSpPr>
        <p:spPr>
          <a:xfrm>
            <a:off x="5918600" y="1529961"/>
            <a:ext cx="2510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sp>
        <p:nvSpPr>
          <p:cNvPr id="771" name="Google Shape;771;p38"/>
          <p:cNvSpPr txBox="1"/>
          <p:nvPr/>
        </p:nvSpPr>
        <p:spPr>
          <a:xfrm>
            <a:off x="5918597" y="4128026"/>
            <a:ext cx="25104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Mars is actually a cold place</a:t>
            </a:r>
            <a:endParaRPr>
              <a:solidFill>
                <a:schemeClr val="dk1"/>
              </a:solidFill>
              <a:latin typeface="Karla"/>
              <a:ea typeface="Karla"/>
              <a:cs typeface="Karla"/>
              <a:sym typeface="Karla"/>
            </a:endParaRPr>
          </a:p>
        </p:txBody>
      </p:sp>
      <p:sp>
        <p:nvSpPr>
          <p:cNvPr id="772" name="Google Shape;772;p38"/>
          <p:cNvSpPr txBox="1"/>
          <p:nvPr/>
        </p:nvSpPr>
        <p:spPr>
          <a:xfrm>
            <a:off x="5918597" y="3369751"/>
            <a:ext cx="25104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Earth is where we all live</a:t>
            </a:r>
            <a:endParaRPr>
              <a:solidFill>
                <a:schemeClr val="dk1"/>
              </a:solidFill>
              <a:latin typeface="Karla"/>
              <a:ea typeface="Karla"/>
              <a:cs typeface="Karla"/>
              <a:sym typeface="Karla"/>
            </a:endParaRPr>
          </a:p>
        </p:txBody>
      </p:sp>
      <p:sp>
        <p:nvSpPr>
          <p:cNvPr id="773" name="Google Shape;773;p38"/>
          <p:cNvSpPr txBox="1"/>
          <p:nvPr/>
        </p:nvSpPr>
        <p:spPr>
          <a:xfrm>
            <a:off x="5918597" y="2611476"/>
            <a:ext cx="25104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Venus has a beautiful name</a:t>
            </a:r>
            <a:endParaRPr>
              <a:solidFill>
                <a:schemeClr val="dk1"/>
              </a:solidFill>
              <a:latin typeface="Karla"/>
              <a:ea typeface="Karla"/>
              <a:cs typeface="Karla"/>
              <a:sym typeface="Karla"/>
            </a:endParaRPr>
          </a:p>
        </p:txBody>
      </p:sp>
      <p:sp>
        <p:nvSpPr>
          <p:cNvPr id="774" name="Google Shape;774;p38"/>
          <p:cNvSpPr txBox="1"/>
          <p:nvPr/>
        </p:nvSpPr>
        <p:spPr>
          <a:xfrm>
            <a:off x="5918597" y="1853201"/>
            <a:ext cx="25104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Mercury is the very small</a:t>
            </a:r>
            <a:endParaRPr>
              <a:solidFill>
                <a:schemeClr val="dk1"/>
              </a:solidFill>
              <a:latin typeface="Karla"/>
              <a:ea typeface="Karla"/>
              <a:cs typeface="Karla"/>
              <a:sym typeface="Karla"/>
            </a:endParaRPr>
          </a:p>
        </p:txBody>
      </p:sp>
      <p:sp>
        <p:nvSpPr>
          <p:cNvPr id="775" name="Google Shape;775;p38"/>
          <p:cNvSpPr/>
          <p:nvPr/>
        </p:nvSpPr>
        <p:spPr>
          <a:xfrm>
            <a:off x="947500" y="3909713"/>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715160" y="3761061"/>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715148" y="1417336"/>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grpSp>
        <p:nvGrpSpPr>
          <p:cNvPr id="782" name="Google Shape;782;p39"/>
          <p:cNvGrpSpPr/>
          <p:nvPr/>
        </p:nvGrpSpPr>
        <p:grpSpPr>
          <a:xfrm>
            <a:off x="6101845" y="3195620"/>
            <a:ext cx="2418900" cy="1412700"/>
            <a:chOff x="715100" y="1600325"/>
            <a:chExt cx="2418900" cy="1412700"/>
          </a:xfrm>
        </p:grpSpPr>
        <p:sp>
          <p:nvSpPr>
            <p:cNvPr id="783" name="Google Shape;783;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 name="Google Shape;784;p39"/>
            <p:cNvGrpSpPr/>
            <p:nvPr/>
          </p:nvGrpSpPr>
          <p:grpSpPr>
            <a:xfrm>
              <a:off x="715100" y="1600325"/>
              <a:ext cx="2327400" cy="1321200"/>
              <a:chOff x="715100" y="1600325"/>
              <a:chExt cx="2327400" cy="1321200"/>
            </a:xfrm>
          </p:grpSpPr>
          <p:sp>
            <p:nvSpPr>
              <p:cNvPr id="785" name="Google Shape;785;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 name="Google Shape;786;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787" name="Google Shape;787;p39"/>
          <p:cNvGrpSpPr/>
          <p:nvPr/>
        </p:nvGrpSpPr>
        <p:grpSpPr>
          <a:xfrm>
            <a:off x="3408470" y="3195620"/>
            <a:ext cx="2418900" cy="1412700"/>
            <a:chOff x="715100" y="1600325"/>
            <a:chExt cx="2418900" cy="1412700"/>
          </a:xfrm>
        </p:grpSpPr>
        <p:sp>
          <p:nvSpPr>
            <p:cNvPr id="788" name="Google Shape;788;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39"/>
            <p:cNvGrpSpPr/>
            <p:nvPr/>
          </p:nvGrpSpPr>
          <p:grpSpPr>
            <a:xfrm>
              <a:off x="715100" y="1600325"/>
              <a:ext cx="2327400" cy="1321200"/>
              <a:chOff x="715100" y="1600325"/>
              <a:chExt cx="2327400" cy="1321200"/>
            </a:xfrm>
          </p:grpSpPr>
          <p:sp>
            <p:nvSpPr>
              <p:cNvPr id="790" name="Google Shape;790;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 name="Google Shape;791;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792" name="Google Shape;792;p39"/>
          <p:cNvGrpSpPr/>
          <p:nvPr/>
        </p:nvGrpSpPr>
        <p:grpSpPr>
          <a:xfrm>
            <a:off x="715100" y="3195620"/>
            <a:ext cx="2418900" cy="1412700"/>
            <a:chOff x="715100" y="1600325"/>
            <a:chExt cx="2418900" cy="1412700"/>
          </a:xfrm>
        </p:grpSpPr>
        <p:sp>
          <p:nvSpPr>
            <p:cNvPr id="793" name="Google Shape;793;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39"/>
            <p:cNvGrpSpPr/>
            <p:nvPr/>
          </p:nvGrpSpPr>
          <p:grpSpPr>
            <a:xfrm>
              <a:off x="715100" y="1600325"/>
              <a:ext cx="2327400" cy="1321200"/>
              <a:chOff x="715100" y="1600325"/>
              <a:chExt cx="2327400" cy="1321200"/>
            </a:xfrm>
          </p:grpSpPr>
          <p:sp>
            <p:nvSpPr>
              <p:cNvPr id="795" name="Google Shape;795;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 name="Google Shape;796;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797" name="Google Shape;797;p39"/>
          <p:cNvGrpSpPr/>
          <p:nvPr/>
        </p:nvGrpSpPr>
        <p:grpSpPr>
          <a:xfrm>
            <a:off x="6101845" y="1600325"/>
            <a:ext cx="2418900" cy="1412700"/>
            <a:chOff x="715100" y="1600325"/>
            <a:chExt cx="2418900" cy="1412700"/>
          </a:xfrm>
        </p:grpSpPr>
        <p:sp>
          <p:nvSpPr>
            <p:cNvPr id="798" name="Google Shape;798;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39"/>
            <p:cNvGrpSpPr/>
            <p:nvPr/>
          </p:nvGrpSpPr>
          <p:grpSpPr>
            <a:xfrm>
              <a:off x="715100" y="1600325"/>
              <a:ext cx="2327400" cy="1321200"/>
              <a:chOff x="715100" y="1600325"/>
              <a:chExt cx="2327400" cy="1321200"/>
            </a:xfrm>
          </p:grpSpPr>
          <p:sp>
            <p:nvSpPr>
              <p:cNvPr id="800" name="Google Shape;800;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 name="Google Shape;801;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802" name="Google Shape;802;p39"/>
          <p:cNvGrpSpPr/>
          <p:nvPr/>
        </p:nvGrpSpPr>
        <p:grpSpPr>
          <a:xfrm>
            <a:off x="3408470" y="1600325"/>
            <a:ext cx="2418900" cy="1412700"/>
            <a:chOff x="715100" y="1600325"/>
            <a:chExt cx="2418900" cy="1412700"/>
          </a:xfrm>
        </p:grpSpPr>
        <p:sp>
          <p:nvSpPr>
            <p:cNvPr id="803" name="Google Shape;803;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39"/>
            <p:cNvGrpSpPr/>
            <p:nvPr/>
          </p:nvGrpSpPr>
          <p:grpSpPr>
            <a:xfrm>
              <a:off x="715100" y="1600325"/>
              <a:ext cx="2327400" cy="1321200"/>
              <a:chOff x="715100" y="1600325"/>
              <a:chExt cx="2327400" cy="1321200"/>
            </a:xfrm>
          </p:grpSpPr>
          <p:sp>
            <p:nvSpPr>
              <p:cNvPr id="805" name="Google Shape;805;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 name="Google Shape;806;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807" name="Google Shape;807;p39"/>
          <p:cNvGrpSpPr/>
          <p:nvPr/>
        </p:nvGrpSpPr>
        <p:grpSpPr>
          <a:xfrm>
            <a:off x="715100" y="1600325"/>
            <a:ext cx="2418900" cy="1412700"/>
            <a:chOff x="715100" y="1600325"/>
            <a:chExt cx="2418900" cy="1412700"/>
          </a:xfrm>
        </p:grpSpPr>
        <p:sp>
          <p:nvSpPr>
            <p:cNvPr id="808" name="Google Shape;808;p39"/>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 name="Google Shape;809;p39"/>
            <p:cNvGrpSpPr/>
            <p:nvPr/>
          </p:nvGrpSpPr>
          <p:grpSpPr>
            <a:xfrm>
              <a:off x="715100" y="1600325"/>
              <a:ext cx="2327400" cy="1321200"/>
              <a:chOff x="715100" y="1600325"/>
              <a:chExt cx="2327400" cy="1321200"/>
            </a:xfrm>
          </p:grpSpPr>
          <p:sp>
            <p:nvSpPr>
              <p:cNvPr id="810" name="Google Shape;810;p39"/>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1" name="Google Shape;811;p39"/>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sp>
        <p:nvSpPr>
          <p:cNvPr id="812" name="Google Shape;812;p39"/>
          <p:cNvSpPr txBox="1"/>
          <p:nvPr>
            <p:ph idx="14" type="subTitle"/>
          </p:nvPr>
        </p:nvSpPr>
        <p:spPr>
          <a:xfrm>
            <a:off x="781552" y="3401312"/>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13" name="Google Shape;813;p39"/>
          <p:cNvSpPr txBox="1"/>
          <p:nvPr>
            <p:ph idx="13" type="subTitle"/>
          </p:nvPr>
        </p:nvSpPr>
        <p:spPr>
          <a:xfrm>
            <a:off x="781538" y="1803550"/>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14" name="Google Shape;814;p39"/>
          <p:cNvSpPr txBox="1"/>
          <p:nvPr>
            <p:ph idx="15" type="subTitle"/>
          </p:nvPr>
        </p:nvSpPr>
        <p:spPr>
          <a:xfrm>
            <a:off x="6168018" y="3401300"/>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15" name="Google Shape;815;p39"/>
          <p:cNvSpPr txBox="1"/>
          <p:nvPr>
            <p:ph idx="7" type="subTitle"/>
          </p:nvPr>
        </p:nvSpPr>
        <p:spPr>
          <a:xfrm>
            <a:off x="3474750" y="1803550"/>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16" name="Google Shape;816;p39"/>
          <p:cNvSpPr txBox="1"/>
          <p:nvPr>
            <p:ph idx="8" type="subTitle"/>
          </p:nvPr>
        </p:nvSpPr>
        <p:spPr>
          <a:xfrm>
            <a:off x="6166650" y="1803550"/>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17" name="Google Shape;817;p39"/>
          <p:cNvSpPr txBox="1"/>
          <p:nvPr>
            <p:ph idx="9" type="subTitle"/>
          </p:nvPr>
        </p:nvSpPr>
        <p:spPr>
          <a:xfrm>
            <a:off x="3475685" y="3401300"/>
            <a:ext cx="21927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18" name="Google Shape;818;p39"/>
          <p:cNvSpPr txBox="1"/>
          <p:nvPr>
            <p:ph type="title"/>
          </p:nvPr>
        </p:nvSpPr>
        <p:spPr>
          <a:xfrm>
            <a:off x="715100"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clients</a:t>
            </a:r>
            <a:endParaRPr/>
          </a:p>
        </p:txBody>
      </p:sp>
      <p:sp>
        <p:nvSpPr>
          <p:cNvPr id="819" name="Google Shape;819;p39"/>
          <p:cNvSpPr txBox="1"/>
          <p:nvPr>
            <p:ph idx="1" type="subTitle"/>
          </p:nvPr>
        </p:nvSpPr>
        <p:spPr>
          <a:xfrm>
            <a:off x="3474800" y="2261076"/>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20" name="Google Shape;820;p39"/>
          <p:cNvSpPr txBox="1"/>
          <p:nvPr>
            <p:ph idx="4" type="subTitle"/>
          </p:nvPr>
        </p:nvSpPr>
        <p:spPr>
          <a:xfrm>
            <a:off x="781538" y="2261076"/>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821" name="Google Shape;821;p39"/>
          <p:cNvSpPr txBox="1"/>
          <p:nvPr>
            <p:ph idx="5" type="subTitle"/>
          </p:nvPr>
        </p:nvSpPr>
        <p:spPr>
          <a:xfrm>
            <a:off x="781548" y="3853932"/>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22" name="Google Shape;822;p39"/>
          <p:cNvSpPr txBox="1"/>
          <p:nvPr>
            <p:ph idx="2" type="subTitle"/>
          </p:nvPr>
        </p:nvSpPr>
        <p:spPr>
          <a:xfrm>
            <a:off x="6166650" y="2261076"/>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a:t>
            </a:r>
            <a:r>
              <a:rPr lang="en"/>
              <a:t>Mars is actually cold place</a:t>
            </a:r>
            <a:endParaRPr/>
          </a:p>
        </p:txBody>
      </p:sp>
      <p:sp>
        <p:nvSpPr>
          <p:cNvPr id="823" name="Google Shape;823;p39"/>
          <p:cNvSpPr txBox="1"/>
          <p:nvPr>
            <p:ph idx="3" type="subTitle"/>
          </p:nvPr>
        </p:nvSpPr>
        <p:spPr>
          <a:xfrm>
            <a:off x="3474308" y="3853932"/>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a:t>
            </a:r>
            <a:r>
              <a:rPr lang="en"/>
              <a:t>s composed of hydrogen and helium</a:t>
            </a:r>
            <a:endParaRPr/>
          </a:p>
        </p:txBody>
      </p:sp>
      <p:sp>
        <p:nvSpPr>
          <p:cNvPr id="824" name="Google Shape;824;p39"/>
          <p:cNvSpPr txBox="1"/>
          <p:nvPr>
            <p:ph idx="6" type="subTitle"/>
          </p:nvPr>
        </p:nvSpPr>
        <p:spPr>
          <a:xfrm>
            <a:off x="6168018" y="3853932"/>
            <a:ext cx="2194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 the farthest planet from the Sun</a:t>
            </a:r>
            <a:endParaRPr/>
          </a:p>
        </p:txBody>
      </p:sp>
      <p:sp>
        <p:nvSpPr>
          <p:cNvPr id="825" name="Google Shape;825;p39"/>
          <p:cNvSpPr/>
          <p:nvPr/>
        </p:nvSpPr>
        <p:spPr>
          <a:xfrm>
            <a:off x="7971700" y="1081625"/>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a:off x="7739360" y="932973"/>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a:off x="715160" y="12527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40"/>
          <p:cNvSpPr txBox="1"/>
          <p:nvPr>
            <p:ph idx="1" type="subTitle"/>
          </p:nvPr>
        </p:nvSpPr>
        <p:spPr>
          <a:xfrm>
            <a:off x="3408500" y="2103624"/>
            <a:ext cx="5020200" cy="50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—Laura Patterson</a:t>
            </a:r>
            <a:endParaRPr/>
          </a:p>
        </p:txBody>
      </p:sp>
      <p:sp>
        <p:nvSpPr>
          <p:cNvPr id="833" name="Google Shape;833;p40"/>
          <p:cNvSpPr txBox="1"/>
          <p:nvPr>
            <p:ph idx="2" type="subTitle"/>
          </p:nvPr>
        </p:nvSpPr>
        <p:spPr>
          <a:xfrm>
            <a:off x="3408500" y="3104632"/>
            <a:ext cx="5020200" cy="50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—Monique Nelson</a:t>
            </a:r>
            <a:endParaRPr/>
          </a:p>
        </p:txBody>
      </p:sp>
      <p:sp>
        <p:nvSpPr>
          <p:cNvPr id="834" name="Google Shape;834;p40"/>
          <p:cNvSpPr txBox="1"/>
          <p:nvPr>
            <p:ph idx="3" type="subTitle"/>
          </p:nvPr>
        </p:nvSpPr>
        <p:spPr>
          <a:xfrm>
            <a:off x="3408200" y="4105448"/>
            <a:ext cx="5020800" cy="50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—John James</a:t>
            </a:r>
            <a:endParaRPr/>
          </a:p>
        </p:txBody>
      </p:sp>
      <p:sp>
        <p:nvSpPr>
          <p:cNvPr id="835" name="Google Shape;835;p40"/>
          <p:cNvSpPr txBox="1"/>
          <p:nvPr>
            <p:ph idx="4" type="subTitle"/>
          </p:nvPr>
        </p:nvSpPr>
        <p:spPr>
          <a:xfrm>
            <a:off x="3408500" y="1600325"/>
            <a:ext cx="50202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 in the Solar System”</a:t>
            </a:r>
            <a:endParaRPr/>
          </a:p>
        </p:txBody>
      </p:sp>
      <p:sp>
        <p:nvSpPr>
          <p:cNvPr id="836" name="Google Shape;836;p40"/>
          <p:cNvSpPr txBox="1"/>
          <p:nvPr>
            <p:ph idx="5" type="subTitle"/>
          </p:nvPr>
        </p:nvSpPr>
        <p:spPr>
          <a:xfrm>
            <a:off x="3408500" y="2601237"/>
            <a:ext cx="50202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837" name="Google Shape;837;p40"/>
          <p:cNvSpPr txBox="1"/>
          <p:nvPr>
            <p:ph type="title"/>
          </p:nvPr>
        </p:nvSpPr>
        <p:spPr>
          <a:xfrm>
            <a:off x="715100" y="731525"/>
            <a:ext cx="77157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they say about us?</a:t>
            </a:r>
            <a:endParaRPr/>
          </a:p>
        </p:txBody>
      </p:sp>
      <p:sp>
        <p:nvSpPr>
          <p:cNvPr id="838" name="Google Shape;838;p40"/>
          <p:cNvSpPr txBox="1"/>
          <p:nvPr>
            <p:ph idx="6" type="subTitle"/>
          </p:nvPr>
        </p:nvSpPr>
        <p:spPr>
          <a:xfrm>
            <a:off x="3408200" y="3602149"/>
            <a:ext cx="50208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Earth is the third planet from the Sun and the only one that harbors life in the Solar System”</a:t>
            </a:r>
            <a:endParaRPr/>
          </a:p>
        </p:txBody>
      </p:sp>
      <p:grpSp>
        <p:nvGrpSpPr>
          <p:cNvPr id="839" name="Google Shape;839;p40"/>
          <p:cNvGrpSpPr/>
          <p:nvPr/>
        </p:nvGrpSpPr>
        <p:grpSpPr>
          <a:xfrm>
            <a:off x="2552352" y="1646026"/>
            <a:ext cx="502899" cy="502899"/>
            <a:chOff x="858700" y="1967475"/>
            <a:chExt cx="605100" cy="605100"/>
          </a:xfrm>
        </p:grpSpPr>
        <p:sp>
          <p:nvSpPr>
            <p:cNvPr id="840" name="Google Shape;840;p40"/>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0"/>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40"/>
          <p:cNvGrpSpPr/>
          <p:nvPr/>
        </p:nvGrpSpPr>
        <p:grpSpPr>
          <a:xfrm>
            <a:off x="2552352" y="3647899"/>
            <a:ext cx="502800" cy="502800"/>
            <a:chOff x="1627550" y="2017350"/>
            <a:chExt cx="502800" cy="502800"/>
          </a:xfrm>
        </p:grpSpPr>
        <p:sp>
          <p:nvSpPr>
            <p:cNvPr id="843" name="Google Shape;843;p40"/>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0"/>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40"/>
          <p:cNvGrpSpPr/>
          <p:nvPr/>
        </p:nvGrpSpPr>
        <p:grpSpPr>
          <a:xfrm>
            <a:off x="2552351" y="2647083"/>
            <a:ext cx="502800" cy="502800"/>
            <a:chOff x="463701" y="2307675"/>
            <a:chExt cx="502800" cy="502800"/>
          </a:xfrm>
        </p:grpSpPr>
        <p:sp>
          <p:nvSpPr>
            <p:cNvPr id="846" name="Google Shape;846;p40"/>
            <p:cNvSpPr/>
            <p:nvPr/>
          </p:nvSpPr>
          <p:spPr>
            <a:xfrm>
              <a:off x="463701" y="2307675"/>
              <a:ext cx="502800" cy="502800"/>
            </a:xfrm>
            <a:prstGeom prst="roundRect">
              <a:avLst>
                <a:gd fmla="val 15109"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545925" y="2446300"/>
              <a:ext cx="338328" cy="225549"/>
            </a:xfrm>
            <a:custGeom>
              <a:rect b="b" l="l" r="r" t="t"/>
              <a:pathLst>
                <a:path extrusionOk="0" h="5806" w="8708">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555887" y="2446307"/>
              <a:ext cx="318435" cy="106170"/>
            </a:xfrm>
            <a:custGeom>
              <a:rect b="b" l="l" r="r" t="t"/>
              <a:pathLst>
                <a:path extrusionOk="0" h="2733" w="8196">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0"/>
          <p:cNvGrpSpPr/>
          <p:nvPr/>
        </p:nvGrpSpPr>
        <p:grpSpPr>
          <a:xfrm>
            <a:off x="136938" y="3232371"/>
            <a:ext cx="1371600" cy="1375875"/>
            <a:chOff x="299013" y="1079125"/>
            <a:chExt cx="1371600" cy="1375875"/>
          </a:xfrm>
        </p:grpSpPr>
        <p:sp>
          <p:nvSpPr>
            <p:cNvPr id="850" name="Google Shape;850;p40"/>
            <p:cNvSpPr/>
            <p:nvPr/>
          </p:nvSpPr>
          <p:spPr>
            <a:xfrm>
              <a:off x="390513" y="1174900"/>
              <a:ext cx="1280100" cy="1280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299013" y="1079125"/>
              <a:ext cx="1280100" cy="1280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40"/>
            <p:cNvGrpSpPr/>
            <p:nvPr/>
          </p:nvGrpSpPr>
          <p:grpSpPr>
            <a:xfrm>
              <a:off x="396400" y="1384064"/>
              <a:ext cx="1085400" cy="635100"/>
              <a:chOff x="396400" y="1399225"/>
              <a:chExt cx="1085400" cy="635100"/>
            </a:xfrm>
          </p:grpSpPr>
          <p:sp>
            <p:nvSpPr>
              <p:cNvPr id="853" name="Google Shape;853;p40"/>
              <p:cNvSpPr/>
              <p:nvPr/>
            </p:nvSpPr>
            <p:spPr>
              <a:xfrm>
                <a:off x="396400" y="1399225"/>
                <a:ext cx="1085400" cy="635100"/>
              </a:xfrm>
              <a:prstGeom prst="roundRect">
                <a:avLst>
                  <a:gd fmla="val 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40"/>
              <p:cNvGrpSpPr/>
              <p:nvPr/>
            </p:nvGrpSpPr>
            <p:grpSpPr>
              <a:xfrm>
                <a:off x="712181" y="1506835"/>
                <a:ext cx="453838" cy="419880"/>
                <a:chOff x="733647" y="1423686"/>
                <a:chExt cx="453838" cy="419880"/>
              </a:xfrm>
            </p:grpSpPr>
            <p:sp>
              <p:nvSpPr>
                <p:cNvPr id="855" name="Google Shape;855;p40"/>
                <p:cNvSpPr/>
                <p:nvPr/>
              </p:nvSpPr>
              <p:spPr>
                <a:xfrm>
                  <a:off x="733647" y="1423686"/>
                  <a:ext cx="453838" cy="419880"/>
                </a:xfrm>
                <a:custGeom>
                  <a:rect b="b" l="l" r="r" t="t"/>
                  <a:pathLst>
                    <a:path extrusionOk="0" h="9055" w="9781">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898875" y="1539755"/>
                  <a:ext cx="163003" cy="188911"/>
                </a:xfrm>
                <a:custGeom>
                  <a:rect b="b" l="l" r="r" t="t"/>
                  <a:pathLst>
                    <a:path extrusionOk="0" h="4074" w="3513">
                      <a:moveTo>
                        <a:pt x="1" y="0"/>
                      </a:moveTo>
                      <a:lnTo>
                        <a:pt x="1" y="4073"/>
                      </a:lnTo>
                      <a:lnTo>
                        <a:pt x="3513" y="2024"/>
                      </a:lnTo>
                      <a:lnTo>
                        <a:pt x="1"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 name="Google Shape;857;p40"/>
            <p:cNvGrpSpPr/>
            <p:nvPr/>
          </p:nvGrpSpPr>
          <p:grpSpPr>
            <a:xfrm>
              <a:off x="396391" y="2141102"/>
              <a:ext cx="1085342" cy="96171"/>
              <a:chOff x="417899" y="2116530"/>
              <a:chExt cx="1085342" cy="96171"/>
            </a:xfrm>
          </p:grpSpPr>
          <p:sp>
            <p:nvSpPr>
              <p:cNvPr id="858" name="Google Shape;858;p40"/>
              <p:cNvSpPr/>
              <p:nvPr/>
            </p:nvSpPr>
            <p:spPr>
              <a:xfrm>
                <a:off x="417899" y="2116530"/>
                <a:ext cx="1085342" cy="96171"/>
              </a:xfrm>
              <a:custGeom>
                <a:rect b="b" l="l" r="r" t="t"/>
                <a:pathLst>
                  <a:path extrusionOk="0" h="2074" w="23391">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417899" y="2116530"/>
                <a:ext cx="555733" cy="96171"/>
              </a:xfrm>
              <a:custGeom>
                <a:rect b="b" l="l" r="r" t="t"/>
                <a:pathLst>
                  <a:path extrusionOk="0" h="2074" w="11977">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0" name="Google Shape;860;p40"/>
            <p:cNvCxnSpPr/>
            <p:nvPr/>
          </p:nvCxnSpPr>
          <p:spPr>
            <a:xfrm>
              <a:off x="308975" y="1262125"/>
              <a:ext cx="1263300" cy="0"/>
            </a:xfrm>
            <a:prstGeom prst="straightConnector1">
              <a:avLst/>
            </a:prstGeom>
            <a:noFill/>
            <a:ln cap="flat" cmpd="sng" w="28575">
              <a:solidFill>
                <a:schemeClr val="dk1"/>
              </a:solidFill>
              <a:prstDash val="solid"/>
              <a:round/>
              <a:headEnd len="med" w="med" type="none"/>
              <a:tailEnd len="med" w="med" type="none"/>
            </a:ln>
          </p:spPr>
        </p:cxnSp>
      </p:grpSp>
      <p:sp>
        <p:nvSpPr>
          <p:cNvPr id="861" name="Google Shape;861;p40"/>
          <p:cNvSpPr/>
          <p:nvPr/>
        </p:nvSpPr>
        <p:spPr>
          <a:xfrm>
            <a:off x="7968357" y="4549783"/>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7736017" y="4401131"/>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715160" y="14173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 name="Google Shape;864;p40"/>
          <p:cNvGrpSpPr/>
          <p:nvPr/>
        </p:nvGrpSpPr>
        <p:grpSpPr>
          <a:xfrm>
            <a:off x="136938" y="1998008"/>
            <a:ext cx="1827475" cy="1051350"/>
            <a:chOff x="136938" y="1799258"/>
            <a:chExt cx="1827475" cy="1051350"/>
          </a:xfrm>
        </p:grpSpPr>
        <p:grpSp>
          <p:nvGrpSpPr>
            <p:cNvPr id="865" name="Google Shape;865;p40"/>
            <p:cNvGrpSpPr/>
            <p:nvPr/>
          </p:nvGrpSpPr>
          <p:grpSpPr>
            <a:xfrm>
              <a:off x="136938" y="1799258"/>
              <a:ext cx="1827475" cy="1051350"/>
              <a:chOff x="274188" y="1278048"/>
              <a:chExt cx="1827475" cy="1051350"/>
            </a:xfrm>
          </p:grpSpPr>
          <p:sp>
            <p:nvSpPr>
              <p:cNvPr id="866" name="Google Shape;866;p40"/>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40"/>
              <p:cNvGrpSpPr/>
              <p:nvPr/>
            </p:nvGrpSpPr>
            <p:grpSpPr>
              <a:xfrm>
                <a:off x="274188" y="1278048"/>
                <a:ext cx="1737300" cy="960000"/>
                <a:chOff x="7146475" y="2190661"/>
                <a:chExt cx="1737300" cy="960000"/>
              </a:xfrm>
            </p:grpSpPr>
            <p:sp>
              <p:nvSpPr>
                <p:cNvPr id="868" name="Google Shape;868;p40"/>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9" name="Google Shape;869;p40"/>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870" name="Google Shape;870;p40"/>
            <p:cNvGrpSpPr/>
            <p:nvPr/>
          </p:nvGrpSpPr>
          <p:grpSpPr>
            <a:xfrm>
              <a:off x="516820" y="2120752"/>
              <a:ext cx="984259" cy="497716"/>
              <a:chOff x="516820" y="2059368"/>
              <a:chExt cx="984259" cy="497716"/>
            </a:xfrm>
          </p:grpSpPr>
          <p:sp>
            <p:nvSpPr>
              <p:cNvPr id="871" name="Google Shape;871;p40"/>
              <p:cNvSpPr/>
              <p:nvPr/>
            </p:nvSpPr>
            <p:spPr>
              <a:xfrm>
                <a:off x="516820" y="2208443"/>
                <a:ext cx="984259" cy="62394"/>
              </a:xfrm>
              <a:custGeom>
                <a:rect b="b" l="l" r="r" t="t"/>
                <a:pathLst>
                  <a:path extrusionOk="0" h="1611" w="25415">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 name="Google Shape;872;p40"/>
              <p:cNvGrpSpPr/>
              <p:nvPr/>
            </p:nvGrpSpPr>
            <p:grpSpPr>
              <a:xfrm>
                <a:off x="704319" y="2347322"/>
                <a:ext cx="609261" cy="209762"/>
                <a:chOff x="704319" y="2343647"/>
                <a:chExt cx="609261" cy="209762"/>
              </a:xfrm>
            </p:grpSpPr>
            <p:sp>
              <p:nvSpPr>
                <p:cNvPr id="873" name="Google Shape;873;p40"/>
                <p:cNvSpPr/>
                <p:nvPr/>
              </p:nvSpPr>
              <p:spPr>
                <a:xfrm>
                  <a:off x="704319" y="2343647"/>
                  <a:ext cx="609261" cy="209762"/>
                </a:xfrm>
                <a:custGeom>
                  <a:rect b="b" l="l" r="r" t="t"/>
                  <a:pathLst>
                    <a:path extrusionOk="0" h="5416" w="15732">
                      <a:moveTo>
                        <a:pt x="2708" y="0"/>
                      </a:moveTo>
                      <a:cubicBezTo>
                        <a:pt x="1220" y="0"/>
                        <a:pt x="0" y="1220"/>
                        <a:pt x="0" y="2707"/>
                      </a:cubicBezTo>
                      <a:cubicBezTo>
                        <a:pt x="0" y="4220"/>
                        <a:pt x="1220" y="5415"/>
                        <a:pt x="2708" y="5415"/>
                      </a:cubicBezTo>
                      <a:lnTo>
                        <a:pt x="13024" y="5415"/>
                      </a:lnTo>
                      <a:cubicBezTo>
                        <a:pt x="13039" y="5415"/>
                        <a:pt x="13054" y="5415"/>
                        <a:pt x="13068" y="5415"/>
                      </a:cubicBezTo>
                      <a:cubicBezTo>
                        <a:pt x="14536" y="5415"/>
                        <a:pt x="15732" y="4205"/>
                        <a:pt x="15732" y="2707"/>
                      </a:cubicBezTo>
                      <a:cubicBezTo>
                        <a:pt x="15732" y="1220"/>
                        <a:pt x="14512" y="0"/>
                        <a:pt x="13024"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862521" y="2424860"/>
                  <a:ext cx="292857" cy="47289"/>
                </a:xfrm>
                <a:custGeom>
                  <a:rect b="b" l="l" r="r" t="t"/>
                  <a:pathLst>
                    <a:path extrusionOk="0" h="1221" w="7562">
                      <a:moveTo>
                        <a:pt x="806" y="1"/>
                      </a:moveTo>
                      <a:cubicBezTo>
                        <a:pt x="1" y="1"/>
                        <a:pt x="1" y="1220"/>
                        <a:pt x="806" y="1220"/>
                      </a:cubicBezTo>
                      <a:lnTo>
                        <a:pt x="6757" y="1220"/>
                      </a:lnTo>
                      <a:cubicBezTo>
                        <a:pt x="7562" y="1220"/>
                        <a:pt x="7562" y="1"/>
                        <a:pt x="6757"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 name="Google Shape;875;p40"/>
              <p:cNvSpPr/>
              <p:nvPr/>
            </p:nvSpPr>
            <p:spPr>
              <a:xfrm>
                <a:off x="516820" y="2059368"/>
                <a:ext cx="984259" cy="62394"/>
              </a:xfrm>
              <a:custGeom>
                <a:rect b="b" l="l" r="r" t="t"/>
                <a:pathLst>
                  <a:path extrusionOk="0" h="1611" w="25415">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41"/>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studies</a:t>
            </a:r>
            <a:endParaRPr/>
          </a:p>
        </p:txBody>
      </p:sp>
      <p:graphicFrame>
        <p:nvGraphicFramePr>
          <p:cNvPr id="881" name="Google Shape;881;p41"/>
          <p:cNvGraphicFramePr/>
          <p:nvPr/>
        </p:nvGraphicFramePr>
        <p:xfrm>
          <a:off x="720000" y="1600335"/>
          <a:ext cx="3000000" cy="3000000"/>
        </p:xfrm>
        <a:graphic>
          <a:graphicData uri="http://schemas.openxmlformats.org/drawingml/2006/table">
            <a:tbl>
              <a:tblPr>
                <a:noFill/>
                <a:tableStyleId>{1BE4084C-0222-461E-9150-AD6A1C1ACAC5}</a:tableStyleId>
              </a:tblPr>
              <a:tblGrid>
                <a:gridCol w="1833575"/>
                <a:gridCol w="2937675"/>
                <a:gridCol w="2937675"/>
              </a:tblGrid>
              <a:tr h="706200">
                <a:tc>
                  <a:txBody>
                    <a:bodyPr/>
                    <a:lstStyle/>
                    <a:p>
                      <a:pPr indent="0" lvl="0" marL="0" rtl="0" algn="ctr">
                        <a:spcBef>
                          <a:spcPts val="0"/>
                        </a:spcBef>
                        <a:spcAft>
                          <a:spcPts val="0"/>
                        </a:spcAft>
                        <a:buNone/>
                      </a:pPr>
                      <a:r>
                        <a:rPr b="1" lang="en">
                          <a:solidFill>
                            <a:schemeClr val="dk1"/>
                          </a:solidFill>
                          <a:latin typeface="Karla"/>
                          <a:ea typeface="Karla"/>
                          <a:cs typeface="Karla"/>
                          <a:sym typeface="Karla"/>
                        </a:rPr>
                        <a:t>Mars</a:t>
                      </a:r>
                      <a:endParaRPr b="1">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Despite being red, Mars is actually a cold place</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It's full of iron oxide dust, which gives the planet its reddish cast</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706200">
                <a:tc>
                  <a:txBody>
                    <a:bodyPr/>
                    <a:lstStyle/>
                    <a:p>
                      <a:pPr indent="0" lvl="0" marL="0" rtl="0" algn="ctr">
                        <a:spcBef>
                          <a:spcPts val="0"/>
                        </a:spcBef>
                        <a:spcAft>
                          <a:spcPts val="0"/>
                        </a:spcAft>
                        <a:buNone/>
                      </a:pPr>
                      <a:r>
                        <a:rPr b="1" lang="en">
                          <a:solidFill>
                            <a:schemeClr val="dk1"/>
                          </a:solidFill>
                          <a:latin typeface="Karla"/>
                          <a:ea typeface="Karla"/>
                          <a:cs typeface="Karla"/>
                          <a:sym typeface="Karla"/>
                        </a:rPr>
                        <a:t>Jupiter</a:t>
                      </a:r>
                      <a:endParaRPr b="1">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Jupiter is a gas giant and the biggest planet</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It was named after the Roman god of the skies and lightning</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706200">
                <a:tc>
                  <a:txBody>
                    <a:bodyPr/>
                    <a:lstStyle/>
                    <a:p>
                      <a:pPr indent="0" lvl="0" marL="0" rtl="0" algn="ctr">
                        <a:spcBef>
                          <a:spcPts val="0"/>
                        </a:spcBef>
                        <a:spcAft>
                          <a:spcPts val="0"/>
                        </a:spcAft>
                        <a:buNone/>
                      </a:pPr>
                      <a:r>
                        <a:rPr b="1" lang="en">
                          <a:solidFill>
                            <a:schemeClr val="dk1"/>
                          </a:solidFill>
                          <a:latin typeface="Karla"/>
                          <a:ea typeface="Karla"/>
                          <a:cs typeface="Karla"/>
                          <a:sym typeface="Karla"/>
                        </a:rPr>
                        <a:t>Saturn</a:t>
                      </a:r>
                      <a:endParaRPr b="1">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Saturn is a gas giant </a:t>
                      </a:r>
                      <a:r>
                        <a:rPr lang="en">
                          <a:solidFill>
                            <a:schemeClr val="dk1"/>
                          </a:solidFill>
                          <a:latin typeface="Karla"/>
                          <a:ea typeface="Karla"/>
                          <a:cs typeface="Karla"/>
                          <a:sym typeface="Karla"/>
                        </a:rPr>
                        <a:t>composed mostly of hydrogen and helium</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It was named after the Roman god of wealth and agriculture</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706200">
                <a:tc>
                  <a:txBody>
                    <a:bodyPr/>
                    <a:lstStyle/>
                    <a:p>
                      <a:pPr indent="0" lvl="0" marL="0" rtl="0" algn="ctr">
                        <a:spcBef>
                          <a:spcPts val="0"/>
                        </a:spcBef>
                        <a:spcAft>
                          <a:spcPts val="0"/>
                        </a:spcAft>
                        <a:buNone/>
                      </a:pPr>
                      <a:r>
                        <a:rPr b="1" lang="en">
                          <a:solidFill>
                            <a:schemeClr val="dk1"/>
                          </a:solidFill>
                          <a:latin typeface="Karla"/>
                          <a:ea typeface="Karla"/>
                          <a:cs typeface="Karla"/>
                          <a:sym typeface="Karla"/>
                        </a:rPr>
                        <a:t>Neptune</a:t>
                      </a:r>
                      <a:endParaRPr b="1">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Neptune is the farthest planet from the Sun</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Karla"/>
                          <a:ea typeface="Karla"/>
                          <a:cs typeface="Karla"/>
                          <a:sym typeface="Karla"/>
                        </a:rPr>
                        <a:t>It's also the fourth-largest planet by diameter in the Solar System </a:t>
                      </a:r>
                      <a:endParaRPr>
                        <a:solidFill>
                          <a:schemeClr val="dk1"/>
                        </a:solidFill>
                        <a:latin typeface="Karla"/>
                        <a:ea typeface="Karla"/>
                        <a:cs typeface="Karla"/>
                        <a:sym typeface="Karla"/>
                      </a:endParaRPr>
                    </a:p>
                  </a:txBody>
                  <a:tcPr marT="68575" marB="6857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882" name="Google Shape;882;p41"/>
          <p:cNvSpPr/>
          <p:nvPr/>
        </p:nvSpPr>
        <p:spPr>
          <a:xfrm>
            <a:off x="7507683" y="114420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1"/>
          <p:cNvSpPr/>
          <p:nvPr/>
        </p:nvSpPr>
        <p:spPr>
          <a:xfrm>
            <a:off x="7971828" y="993377"/>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1"/>
          <p:cNvSpPr/>
          <p:nvPr/>
        </p:nvSpPr>
        <p:spPr>
          <a:xfrm>
            <a:off x="719989" y="1068662"/>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8" name="Shape 888"/>
        <p:cNvGrpSpPr/>
        <p:nvPr/>
      </p:nvGrpSpPr>
      <p:grpSpPr>
        <a:xfrm>
          <a:off x="0" y="0"/>
          <a:ext cx="0" cy="0"/>
          <a:chOff x="0" y="0"/>
          <a:chExt cx="0" cy="0"/>
        </a:xfrm>
      </p:grpSpPr>
      <p:sp>
        <p:nvSpPr>
          <p:cNvPr id="889" name="Google Shape;889;p42"/>
          <p:cNvSpPr txBox="1"/>
          <p:nvPr>
            <p:ph type="title"/>
          </p:nvPr>
        </p:nvSpPr>
        <p:spPr>
          <a:xfrm>
            <a:off x="715100" y="3968300"/>
            <a:ext cx="77139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890" name="Google Shape;890;p42"/>
          <p:cNvSpPr/>
          <p:nvPr/>
        </p:nvSpPr>
        <p:spPr>
          <a:xfrm rot="-2700000">
            <a:off x="8238378" y="4416642"/>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43"/>
          <p:cNvSpPr txBox="1"/>
          <p:nvPr>
            <p:ph type="title"/>
          </p:nvPr>
        </p:nvSpPr>
        <p:spPr>
          <a:xfrm>
            <a:off x="714250" y="731525"/>
            <a:ext cx="50157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896" name="Google Shape;896;p43"/>
          <p:cNvSpPr txBox="1"/>
          <p:nvPr>
            <p:ph idx="1" type="body"/>
          </p:nvPr>
        </p:nvSpPr>
        <p:spPr>
          <a:xfrm>
            <a:off x="715850" y="1600325"/>
            <a:ext cx="5019900" cy="2564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a:p>
            <a:pPr indent="-317500" lvl="0" marL="457200" rtl="0" algn="l">
              <a:spcBef>
                <a:spcPts val="0"/>
              </a:spcBef>
              <a:spcAft>
                <a:spcPts val="0"/>
              </a:spcAft>
              <a:buSzPts val="1400"/>
              <a:buChar char="●"/>
            </a:pPr>
            <a:r>
              <a:rPr lang="en"/>
              <a:t>Name of the award (Organization), 2XXX</a:t>
            </a:r>
            <a:endParaRPr/>
          </a:p>
        </p:txBody>
      </p:sp>
      <p:grpSp>
        <p:nvGrpSpPr>
          <p:cNvPr id="897" name="Google Shape;897;p43"/>
          <p:cNvGrpSpPr/>
          <p:nvPr/>
        </p:nvGrpSpPr>
        <p:grpSpPr>
          <a:xfrm>
            <a:off x="5918609" y="2672657"/>
            <a:ext cx="1646100" cy="1188900"/>
            <a:chOff x="7403363" y="1047512"/>
            <a:chExt cx="1646100" cy="1188900"/>
          </a:xfrm>
        </p:grpSpPr>
        <p:sp>
          <p:nvSpPr>
            <p:cNvPr id="898" name="Google Shape;898;p43"/>
            <p:cNvSpPr/>
            <p:nvPr/>
          </p:nvSpPr>
          <p:spPr>
            <a:xfrm>
              <a:off x="7494863" y="1139012"/>
              <a:ext cx="1554600" cy="1097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a:off x="7403363" y="1047512"/>
              <a:ext cx="1554600" cy="10974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 name="Google Shape;900;p43"/>
            <p:cNvCxnSpPr/>
            <p:nvPr/>
          </p:nvCxnSpPr>
          <p:spPr>
            <a:xfrm>
              <a:off x="7413325" y="1230512"/>
              <a:ext cx="1544700" cy="0"/>
            </a:xfrm>
            <a:prstGeom prst="straightConnector1">
              <a:avLst/>
            </a:prstGeom>
            <a:noFill/>
            <a:ln cap="flat" cmpd="sng" w="28575">
              <a:solidFill>
                <a:schemeClr val="dk1"/>
              </a:solidFill>
              <a:prstDash val="solid"/>
              <a:round/>
              <a:headEnd len="med" w="med" type="none"/>
              <a:tailEnd len="med" w="med" type="none"/>
            </a:ln>
          </p:spPr>
        </p:cxnSp>
        <p:sp>
          <p:nvSpPr>
            <p:cNvPr id="901" name="Google Shape;901;p43"/>
            <p:cNvSpPr/>
            <p:nvPr/>
          </p:nvSpPr>
          <p:spPr>
            <a:xfrm>
              <a:off x="7540474"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3"/>
            <p:cNvSpPr/>
            <p:nvPr/>
          </p:nvSpPr>
          <p:spPr>
            <a:xfrm>
              <a:off x="8009987"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3"/>
            <p:cNvSpPr/>
            <p:nvPr/>
          </p:nvSpPr>
          <p:spPr>
            <a:xfrm>
              <a:off x="8479499" y="1687769"/>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 name="Google Shape;904;p43"/>
            <p:cNvGrpSpPr/>
            <p:nvPr/>
          </p:nvGrpSpPr>
          <p:grpSpPr>
            <a:xfrm>
              <a:off x="7770652" y="1367593"/>
              <a:ext cx="820034" cy="187786"/>
              <a:chOff x="4005100" y="3437025"/>
              <a:chExt cx="535375" cy="122600"/>
            </a:xfrm>
          </p:grpSpPr>
          <p:sp>
            <p:nvSpPr>
              <p:cNvPr id="905" name="Google Shape;905;p43"/>
              <p:cNvSpPr/>
              <p:nvPr/>
            </p:nvSpPr>
            <p:spPr>
              <a:xfrm>
                <a:off x="4005100" y="3437025"/>
                <a:ext cx="535375" cy="33575"/>
              </a:xfrm>
              <a:custGeom>
                <a:rect b="b" l="l" r="r" t="t"/>
                <a:pathLst>
                  <a:path extrusionOk="0" h="1343" w="21415">
                    <a:moveTo>
                      <a:pt x="903" y="1"/>
                    </a:moveTo>
                    <a:cubicBezTo>
                      <a:pt x="1" y="1"/>
                      <a:pt x="1" y="1342"/>
                      <a:pt x="903" y="1342"/>
                    </a:cubicBezTo>
                    <a:lnTo>
                      <a:pt x="20488" y="1342"/>
                    </a:lnTo>
                    <a:cubicBezTo>
                      <a:pt x="21415" y="1342"/>
                      <a:pt x="21415" y="1"/>
                      <a:pt x="20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a:off x="4064850" y="3525450"/>
                <a:ext cx="415275" cy="34175"/>
              </a:xfrm>
              <a:custGeom>
                <a:rect b="b" l="l" r="r" t="t"/>
                <a:pathLst>
                  <a:path extrusionOk="0" h="1367" w="16611">
                    <a:moveTo>
                      <a:pt x="928" y="0"/>
                    </a:moveTo>
                    <a:cubicBezTo>
                      <a:pt x="1" y="0"/>
                      <a:pt x="1" y="1366"/>
                      <a:pt x="928" y="1366"/>
                    </a:cubicBezTo>
                    <a:lnTo>
                      <a:pt x="15708" y="1366"/>
                    </a:lnTo>
                    <a:cubicBezTo>
                      <a:pt x="16610" y="1366"/>
                      <a:pt x="16610" y="0"/>
                      <a:pt x="15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 name="Google Shape;907;p43"/>
          <p:cNvGrpSpPr/>
          <p:nvPr/>
        </p:nvGrpSpPr>
        <p:grpSpPr>
          <a:xfrm>
            <a:off x="8177451" y="4105603"/>
            <a:ext cx="502899" cy="502899"/>
            <a:chOff x="858700" y="1967475"/>
            <a:chExt cx="605100" cy="605100"/>
          </a:xfrm>
        </p:grpSpPr>
        <p:sp>
          <p:nvSpPr>
            <p:cNvPr id="908" name="Google Shape;908;p43"/>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43"/>
          <p:cNvGrpSpPr/>
          <p:nvPr/>
        </p:nvGrpSpPr>
        <p:grpSpPr>
          <a:xfrm>
            <a:off x="8177500" y="3419800"/>
            <a:ext cx="502800" cy="502800"/>
            <a:chOff x="1627550" y="2017350"/>
            <a:chExt cx="502800" cy="502800"/>
          </a:xfrm>
        </p:grpSpPr>
        <p:sp>
          <p:nvSpPr>
            <p:cNvPr id="911" name="Google Shape;911;p43"/>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43"/>
          <p:cNvGrpSpPr/>
          <p:nvPr/>
        </p:nvGrpSpPr>
        <p:grpSpPr>
          <a:xfrm>
            <a:off x="8177501" y="2644294"/>
            <a:ext cx="629846" cy="592514"/>
            <a:chOff x="463701" y="2217961"/>
            <a:chExt cx="629846" cy="592514"/>
          </a:xfrm>
        </p:grpSpPr>
        <p:sp>
          <p:nvSpPr>
            <p:cNvPr id="914" name="Google Shape;914;p43"/>
            <p:cNvSpPr/>
            <p:nvPr/>
          </p:nvSpPr>
          <p:spPr>
            <a:xfrm>
              <a:off x="463701" y="2307675"/>
              <a:ext cx="502800" cy="502800"/>
            </a:xfrm>
            <a:prstGeom prst="roundRect">
              <a:avLst>
                <a:gd fmla="val 15109"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545925" y="2446300"/>
              <a:ext cx="338328" cy="225549"/>
            </a:xfrm>
            <a:custGeom>
              <a:rect b="b" l="l" r="r" t="t"/>
              <a:pathLst>
                <a:path extrusionOk="0" h="5806" w="8708">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555887" y="2446307"/>
              <a:ext cx="318435" cy="106170"/>
            </a:xfrm>
            <a:custGeom>
              <a:rect b="b" l="l" r="r" t="t"/>
              <a:pathLst>
                <a:path extrusionOk="0" h="2733" w="8196">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 name="Google Shape;917;p43"/>
            <p:cNvGrpSpPr/>
            <p:nvPr/>
          </p:nvGrpSpPr>
          <p:grpSpPr>
            <a:xfrm>
              <a:off x="773496" y="2217961"/>
              <a:ext cx="320051" cy="298703"/>
              <a:chOff x="1023863" y="2896525"/>
              <a:chExt cx="240875" cy="219425"/>
            </a:xfrm>
          </p:grpSpPr>
          <p:sp>
            <p:nvSpPr>
              <p:cNvPr id="918" name="Google Shape;918;p43"/>
              <p:cNvSpPr/>
              <p:nvPr/>
            </p:nvSpPr>
            <p:spPr>
              <a:xfrm>
                <a:off x="1023863" y="2896525"/>
                <a:ext cx="240875" cy="219425"/>
              </a:xfrm>
              <a:custGeom>
                <a:rect b="b" l="l" r="r" t="t"/>
                <a:pathLst>
                  <a:path extrusionOk="0" h="8777" w="9635">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1111105" y="2959275"/>
                <a:ext cx="54900" cy="93925"/>
              </a:xfrm>
              <a:custGeom>
                <a:rect b="b" l="l" r="r" t="t"/>
                <a:pathLst>
                  <a:path extrusionOk="0" h="3757" w="2196">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 name="Google Shape;920;p43"/>
          <p:cNvGrpSpPr/>
          <p:nvPr/>
        </p:nvGrpSpPr>
        <p:grpSpPr>
          <a:xfrm>
            <a:off x="5918588" y="1426744"/>
            <a:ext cx="1827475" cy="1051350"/>
            <a:chOff x="6161988" y="3104373"/>
            <a:chExt cx="1827475" cy="1051350"/>
          </a:xfrm>
        </p:grpSpPr>
        <p:grpSp>
          <p:nvGrpSpPr>
            <p:cNvPr id="921" name="Google Shape;921;p43"/>
            <p:cNvGrpSpPr/>
            <p:nvPr/>
          </p:nvGrpSpPr>
          <p:grpSpPr>
            <a:xfrm>
              <a:off x="6161988" y="3104373"/>
              <a:ext cx="1827475" cy="1051350"/>
              <a:chOff x="274188" y="1278048"/>
              <a:chExt cx="1827475" cy="1051350"/>
            </a:xfrm>
          </p:grpSpPr>
          <p:sp>
            <p:nvSpPr>
              <p:cNvPr id="922" name="Google Shape;922;p43"/>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43"/>
              <p:cNvGrpSpPr/>
              <p:nvPr/>
            </p:nvGrpSpPr>
            <p:grpSpPr>
              <a:xfrm>
                <a:off x="274188" y="1278048"/>
                <a:ext cx="1737300" cy="960000"/>
                <a:chOff x="7146475" y="2190661"/>
                <a:chExt cx="1737300" cy="960000"/>
              </a:xfrm>
            </p:grpSpPr>
            <p:sp>
              <p:nvSpPr>
                <p:cNvPr id="924" name="Google Shape;924;p43"/>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 name="Google Shape;925;p43"/>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926" name="Google Shape;926;p43"/>
            <p:cNvGrpSpPr/>
            <p:nvPr/>
          </p:nvGrpSpPr>
          <p:grpSpPr>
            <a:xfrm>
              <a:off x="6349239" y="3420925"/>
              <a:ext cx="1356472" cy="509050"/>
              <a:chOff x="6343699" y="3416675"/>
              <a:chExt cx="1356472" cy="509050"/>
            </a:xfrm>
          </p:grpSpPr>
          <p:sp>
            <p:nvSpPr>
              <p:cNvPr id="927" name="Google Shape;927;p43"/>
              <p:cNvSpPr/>
              <p:nvPr/>
            </p:nvSpPr>
            <p:spPr>
              <a:xfrm>
                <a:off x="6343699" y="3524445"/>
                <a:ext cx="776865" cy="54206"/>
              </a:xfrm>
              <a:custGeom>
                <a:rect b="b" l="l" r="r" t="t"/>
                <a:pathLst>
                  <a:path extrusionOk="0" h="1348" w="19319">
                    <a:moveTo>
                      <a:pt x="18435" y="1"/>
                    </a:moveTo>
                    <a:cubicBezTo>
                      <a:pt x="18412" y="1"/>
                      <a:pt x="18389" y="2"/>
                      <a:pt x="18366" y="3"/>
                    </a:cubicBezTo>
                    <a:lnTo>
                      <a:pt x="854" y="3"/>
                    </a:lnTo>
                    <a:cubicBezTo>
                      <a:pt x="0" y="52"/>
                      <a:pt x="0" y="1296"/>
                      <a:pt x="854" y="1345"/>
                    </a:cubicBezTo>
                    <a:lnTo>
                      <a:pt x="18366" y="1345"/>
                    </a:lnTo>
                    <a:cubicBezTo>
                      <a:pt x="18389" y="1347"/>
                      <a:pt x="18412" y="1347"/>
                      <a:pt x="18435" y="1347"/>
                    </a:cubicBezTo>
                    <a:cubicBezTo>
                      <a:pt x="19319" y="1347"/>
                      <a:pt x="19319" y="1"/>
                      <a:pt x="18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6343699" y="3651035"/>
                <a:ext cx="777147" cy="55131"/>
              </a:xfrm>
              <a:custGeom>
                <a:rect b="b" l="l" r="r" t="t"/>
                <a:pathLst>
                  <a:path extrusionOk="0" h="1371" w="19326">
                    <a:moveTo>
                      <a:pt x="18412" y="1"/>
                    </a:moveTo>
                    <a:cubicBezTo>
                      <a:pt x="18397" y="1"/>
                      <a:pt x="18382" y="1"/>
                      <a:pt x="18366" y="2"/>
                    </a:cubicBezTo>
                    <a:lnTo>
                      <a:pt x="854" y="2"/>
                    </a:lnTo>
                    <a:cubicBezTo>
                      <a:pt x="0" y="75"/>
                      <a:pt x="0" y="1319"/>
                      <a:pt x="854" y="1368"/>
                    </a:cubicBezTo>
                    <a:lnTo>
                      <a:pt x="18366" y="1368"/>
                    </a:lnTo>
                    <a:cubicBezTo>
                      <a:pt x="18389" y="1369"/>
                      <a:pt x="18412" y="1370"/>
                      <a:pt x="18434" y="1370"/>
                    </a:cubicBezTo>
                    <a:cubicBezTo>
                      <a:pt x="19326" y="1370"/>
                      <a:pt x="19319" y="1"/>
                      <a:pt x="18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6343699" y="3778469"/>
                <a:ext cx="776865" cy="55172"/>
              </a:xfrm>
              <a:custGeom>
                <a:rect b="b" l="l" r="r" t="t"/>
                <a:pathLst>
                  <a:path extrusionOk="0" h="1372" w="19319">
                    <a:moveTo>
                      <a:pt x="18433" y="1"/>
                    </a:moveTo>
                    <a:cubicBezTo>
                      <a:pt x="18411" y="1"/>
                      <a:pt x="18389" y="2"/>
                      <a:pt x="18366" y="3"/>
                    </a:cubicBezTo>
                    <a:lnTo>
                      <a:pt x="854" y="3"/>
                    </a:lnTo>
                    <a:cubicBezTo>
                      <a:pt x="0" y="52"/>
                      <a:pt x="0" y="1320"/>
                      <a:pt x="854" y="1369"/>
                    </a:cubicBezTo>
                    <a:lnTo>
                      <a:pt x="18366" y="1369"/>
                    </a:lnTo>
                    <a:cubicBezTo>
                      <a:pt x="18389" y="1371"/>
                      <a:pt x="18411" y="1372"/>
                      <a:pt x="18433" y="1372"/>
                    </a:cubicBezTo>
                    <a:cubicBezTo>
                      <a:pt x="19319" y="1372"/>
                      <a:pt x="19319" y="1"/>
                      <a:pt x="18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7286224" y="3416675"/>
                <a:ext cx="413947" cy="509050"/>
              </a:xfrm>
              <a:custGeom>
                <a:rect b="b" l="l" r="r" t="t"/>
                <a:pathLst>
                  <a:path extrusionOk="0" h="12659" w="10294">
                    <a:moveTo>
                      <a:pt x="1" y="1"/>
                    </a:moveTo>
                    <a:lnTo>
                      <a:pt x="1" y="12659"/>
                    </a:lnTo>
                    <a:lnTo>
                      <a:pt x="10293" y="12659"/>
                    </a:lnTo>
                    <a:lnTo>
                      <a:pt x="10293" y="1"/>
                    </a:ln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1" name="Google Shape;931;p43"/>
          <p:cNvSpPr/>
          <p:nvPr/>
        </p:nvSpPr>
        <p:spPr>
          <a:xfrm>
            <a:off x="5047325" y="106645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5272757" y="917810"/>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4160539" y="1044612"/>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43"/>
          <p:cNvGrpSpPr/>
          <p:nvPr/>
        </p:nvGrpSpPr>
        <p:grpSpPr>
          <a:xfrm>
            <a:off x="8118400" y="475791"/>
            <a:ext cx="621000" cy="621000"/>
            <a:chOff x="416300" y="4058211"/>
            <a:chExt cx="621000" cy="621000"/>
          </a:xfrm>
        </p:grpSpPr>
        <p:sp>
          <p:nvSpPr>
            <p:cNvPr id="935" name="Google Shape;935;p43"/>
            <p:cNvSpPr/>
            <p:nvPr/>
          </p:nvSpPr>
          <p:spPr>
            <a:xfrm>
              <a:off x="475400" y="4117311"/>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rot="2700000">
              <a:off x="507243" y="4149154"/>
              <a:ext cx="439113" cy="439113"/>
            </a:xfrm>
            <a:prstGeom prst="plus">
              <a:avLst>
                <a:gd fmla="val 42536"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44"/>
          <p:cNvSpPr txBox="1"/>
          <p:nvPr>
            <p:ph type="title"/>
          </p:nvPr>
        </p:nvSpPr>
        <p:spPr>
          <a:xfrm>
            <a:off x="713232" y="731520"/>
            <a:ext cx="77175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p:txBody>
      </p:sp>
      <p:grpSp>
        <p:nvGrpSpPr>
          <p:cNvPr id="942" name="Google Shape;942;p44"/>
          <p:cNvGrpSpPr/>
          <p:nvPr/>
        </p:nvGrpSpPr>
        <p:grpSpPr>
          <a:xfrm>
            <a:off x="4754842" y="1601102"/>
            <a:ext cx="3763405" cy="2916165"/>
            <a:chOff x="4754842" y="1601102"/>
            <a:chExt cx="3763405" cy="2916165"/>
          </a:xfrm>
        </p:grpSpPr>
        <p:sp>
          <p:nvSpPr>
            <p:cNvPr id="943" name="Google Shape;943;p44"/>
            <p:cNvSpPr/>
            <p:nvPr/>
          </p:nvSpPr>
          <p:spPr>
            <a:xfrm>
              <a:off x="4844447" y="1692467"/>
              <a:ext cx="3673800" cy="28248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 name="Google Shape;944;p44"/>
            <p:cNvGrpSpPr/>
            <p:nvPr/>
          </p:nvGrpSpPr>
          <p:grpSpPr>
            <a:xfrm>
              <a:off x="4754842" y="1601102"/>
              <a:ext cx="3674345" cy="2824800"/>
              <a:chOff x="715067" y="1600275"/>
              <a:chExt cx="3674345" cy="2824800"/>
            </a:xfrm>
          </p:grpSpPr>
          <p:grpSp>
            <p:nvGrpSpPr>
              <p:cNvPr id="945" name="Google Shape;945;p44"/>
              <p:cNvGrpSpPr/>
              <p:nvPr/>
            </p:nvGrpSpPr>
            <p:grpSpPr>
              <a:xfrm>
                <a:off x="715067" y="1600275"/>
                <a:ext cx="3674345" cy="2824800"/>
                <a:chOff x="715100" y="1600339"/>
                <a:chExt cx="3674713" cy="2824800"/>
              </a:xfrm>
            </p:grpSpPr>
            <p:sp>
              <p:nvSpPr>
                <p:cNvPr id="946" name="Google Shape;946;p44"/>
                <p:cNvSpPr/>
                <p:nvPr/>
              </p:nvSpPr>
              <p:spPr>
                <a:xfrm>
                  <a:off x="715100" y="1600339"/>
                  <a:ext cx="3674100" cy="28248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 name="Google Shape;947;p44"/>
                <p:cNvCxnSpPr/>
                <p:nvPr/>
              </p:nvCxnSpPr>
              <p:spPr>
                <a:xfrm>
                  <a:off x="715413" y="196609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948" name="Google Shape;948;p44"/>
              <p:cNvGrpSpPr/>
              <p:nvPr/>
            </p:nvGrpSpPr>
            <p:grpSpPr>
              <a:xfrm>
                <a:off x="3452549" y="1691675"/>
                <a:ext cx="845101" cy="183000"/>
                <a:chOff x="1605849" y="363963"/>
                <a:chExt cx="845101" cy="183000"/>
              </a:xfrm>
            </p:grpSpPr>
            <p:sp>
              <p:nvSpPr>
                <p:cNvPr id="949" name="Google Shape;949;p44"/>
                <p:cNvSpPr/>
                <p:nvPr/>
              </p:nvSpPr>
              <p:spPr>
                <a:xfrm>
                  <a:off x="1951450" y="367563"/>
                  <a:ext cx="179400" cy="1794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44"/>
                <p:cNvGrpSpPr/>
                <p:nvPr/>
              </p:nvGrpSpPr>
              <p:grpSpPr>
                <a:xfrm>
                  <a:off x="2267950" y="363963"/>
                  <a:ext cx="183000" cy="183000"/>
                  <a:chOff x="8225400" y="367488"/>
                  <a:chExt cx="183000" cy="183000"/>
                </a:xfrm>
              </p:grpSpPr>
              <p:cxnSp>
                <p:nvCxnSpPr>
                  <p:cNvPr id="951" name="Google Shape;951;p44"/>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952" name="Google Shape;952;p44"/>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cxnSp>
              <p:nvCxnSpPr>
                <p:cNvPr id="953" name="Google Shape;953;p44"/>
                <p:cNvCxnSpPr/>
                <p:nvPr/>
              </p:nvCxnSpPr>
              <p:spPr>
                <a:xfrm>
                  <a:off x="1605849" y="546963"/>
                  <a:ext cx="208500" cy="0"/>
                </a:xfrm>
                <a:prstGeom prst="straightConnector1">
                  <a:avLst/>
                </a:prstGeom>
                <a:noFill/>
                <a:ln cap="flat" cmpd="sng" w="28575">
                  <a:solidFill>
                    <a:schemeClr val="dk1"/>
                  </a:solidFill>
                  <a:prstDash val="solid"/>
                  <a:round/>
                  <a:headEnd len="med" w="med" type="none"/>
                  <a:tailEnd len="med" w="med" type="none"/>
                </a:ln>
              </p:spPr>
            </p:cxnSp>
          </p:grpSp>
        </p:grpSp>
      </p:grpSp>
      <p:grpSp>
        <p:nvGrpSpPr>
          <p:cNvPr id="954" name="Google Shape;954;p44"/>
          <p:cNvGrpSpPr/>
          <p:nvPr/>
        </p:nvGrpSpPr>
        <p:grpSpPr>
          <a:xfrm>
            <a:off x="715067" y="1600275"/>
            <a:ext cx="3763405" cy="2916165"/>
            <a:chOff x="715067" y="1600275"/>
            <a:chExt cx="3763405" cy="2916165"/>
          </a:xfrm>
        </p:grpSpPr>
        <p:sp>
          <p:nvSpPr>
            <p:cNvPr id="955" name="Google Shape;955;p44"/>
            <p:cNvSpPr/>
            <p:nvPr/>
          </p:nvSpPr>
          <p:spPr>
            <a:xfrm>
              <a:off x="804672" y="1691640"/>
              <a:ext cx="3673800" cy="28248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44"/>
            <p:cNvGrpSpPr/>
            <p:nvPr/>
          </p:nvGrpSpPr>
          <p:grpSpPr>
            <a:xfrm>
              <a:off x="715067" y="1600275"/>
              <a:ext cx="3674345" cy="2824800"/>
              <a:chOff x="715067" y="1600275"/>
              <a:chExt cx="3674345" cy="2824800"/>
            </a:xfrm>
          </p:grpSpPr>
          <p:grpSp>
            <p:nvGrpSpPr>
              <p:cNvPr id="957" name="Google Shape;957;p44"/>
              <p:cNvGrpSpPr/>
              <p:nvPr/>
            </p:nvGrpSpPr>
            <p:grpSpPr>
              <a:xfrm>
                <a:off x="715067" y="1600275"/>
                <a:ext cx="3674345" cy="2824800"/>
                <a:chOff x="715100" y="1600339"/>
                <a:chExt cx="3674713" cy="2824800"/>
              </a:xfrm>
            </p:grpSpPr>
            <p:sp>
              <p:nvSpPr>
                <p:cNvPr id="958" name="Google Shape;958;p44"/>
                <p:cNvSpPr/>
                <p:nvPr/>
              </p:nvSpPr>
              <p:spPr>
                <a:xfrm>
                  <a:off x="715100" y="1600339"/>
                  <a:ext cx="3674100" cy="28248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 name="Google Shape;959;p44"/>
                <p:cNvCxnSpPr/>
                <p:nvPr/>
              </p:nvCxnSpPr>
              <p:spPr>
                <a:xfrm>
                  <a:off x="715413" y="196609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960" name="Google Shape;960;p44"/>
              <p:cNvGrpSpPr/>
              <p:nvPr/>
            </p:nvGrpSpPr>
            <p:grpSpPr>
              <a:xfrm>
                <a:off x="3452549" y="1691675"/>
                <a:ext cx="845101" cy="183000"/>
                <a:chOff x="1605849" y="363963"/>
                <a:chExt cx="845101" cy="183000"/>
              </a:xfrm>
            </p:grpSpPr>
            <p:sp>
              <p:nvSpPr>
                <p:cNvPr id="961" name="Google Shape;961;p44"/>
                <p:cNvSpPr/>
                <p:nvPr/>
              </p:nvSpPr>
              <p:spPr>
                <a:xfrm>
                  <a:off x="1951450" y="367563"/>
                  <a:ext cx="179400" cy="1794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 name="Google Shape;962;p44"/>
                <p:cNvGrpSpPr/>
                <p:nvPr/>
              </p:nvGrpSpPr>
              <p:grpSpPr>
                <a:xfrm>
                  <a:off x="2267950" y="363963"/>
                  <a:ext cx="183000" cy="183000"/>
                  <a:chOff x="8225400" y="367488"/>
                  <a:chExt cx="183000" cy="183000"/>
                </a:xfrm>
              </p:grpSpPr>
              <p:cxnSp>
                <p:nvCxnSpPr>
                  <p:cNvPr id="963" name="Google Shape;963;p44"/>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964" name="Google Shape;964;p44"/>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cxnSp>
              <p:nvCxnSpPr>
                <p:cNvPr id="965" name="Google Shape;965;p44"/>
                <p:cNvCxnSpPr/>
                <p:nvPr/>
              </p:nvCxnSpPr>
              <p:spPr>
                <a:xfrm>
                  <a:off x="1605849" y="546963"/>
                  <a:ext cx="208500" cy="0"/>
                </a:xfrm>
                <a:prstGeom prst="straightConnector1">
                  <a:avLst/>
                </a:prstGeom>
                <a:noFill/>
                <a:ln cap="flat" cmpd="sng" w="28575">
                  <a:solidFill>
                    <a:schemeClr val="dk1"/>
                  </a:solidFill>
                  <a:prstDash val="solid"/>
                  <a:round/>
                  <a:headEnd len="med" w="med" type="none"/>
                  <a:tailEnd len="med" w="med" type="none"/>
                </a:ln>
              </p:spPr>
            </p:cxnSp>
          </p:grpSp>
        </p:grpSp>
      </p:grpSp>
      <p:pic>
        <p:nvPicPr>
          <p:cNvPr id="966" name="Google Shape;966;p44"/>
          <p:cNvPicPr preferRelativeResize="0"/>
          <p:nvPr/>
        </p:nvPicPr>
        <p:blipFill rotWithShape="1">
          <a:blip r:embed="rId3">
            <a:alphaModFix/>
          </a:blip>
          <a:srcRect b="34928" l="14688" r="48013" t="9148"/>
          <a:stretch/>
        </p:blipFill>
        <p:spPr>
          <a:xfrm>
            <a:off x="4937839" y="2147800"/>
            <a:ext cx="1566300" cy="1566300"/>
          </a:xfrm>
          <a:prstGeom prst="rect">
            <a:avLst/>
          </a:prstGeom>
          <a:noFill/>
          <a:ln cap="flat" cmpd="sng" w="28575">
            <a:solidFill>
              <a:schemeClr val="dk1"/>
            </a:solidFill>
            <a:prstDash val="solid"/>
            <a:round/>
            <a:headEnd len="sm" w="sm" type="none"/>
            <a:tailEnd len="sm" w="sm" type="none"/>
          </a:ln>
        </p:spPr>
      </p:pic>
      <p:pic>
        <p:nvPicPr>
          <p:cNvPr id="967" name="Google Shape;967;p44"/>
          <p:cNvPicPr preferRelativeResize="0"/>
          <p:nvPr/>
        </p:nvPicPr>
        <p:blipFill rotWithShape="1">
          <a:blip r:embed="rId4">
            <a:alphaModFix/>
          </a:blip>
          <a:srcRect b="47832" l="32457" r="32746" t="0"/>
          <a:stretch/>
        </p:blipFill>
        <p:spPr>
          <a:xfrm>
            <a:off x="898075" y="2147800"/>
            <a:ext cx="1562824" cy="1562824"/>
          </a:xfrm>
          <a:prstGeom prst="rect">
            <a:avLst/>
          </a:prstGeom>
          <a:noFill/>
          <a:ln cap="flat" cmpd="sng" w="28575">
            <a:solidFill>
              <a:schemeClr val="dk1"/>
            </a:solidFill>
            <a:prstDash val="solid"/>
            <a:round/>
            <a:headEnd len="sm" w="sm" type="none"/>
            <a:tailEnd len="sm" w="sm" type="none"/>
          </a:ln>
        </p:spPr>
      </p:pic>
      <p:sp>
        <p:nvSpPr>
          <p:cNvPr id="968" name="Google Shape;968;p44"/>
          <p:cNvSpPr txBox="1"/>
          <p:nvPr>
            <p:ph idx="3" type="subTitle"/>
          </p:nvPr>
        </p:nvSpPr>
        <p:spPr>
          <a:xfrm>
            <a:off x="2639725" y="2892425"/>
            <a:ext cx="15663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with your own</a:t>
            </a:r>
            <a:endParaRPr/>
          </a:p>
        </p:txBody>
      </p:sp>
      <p:sp>
        <p:nvSpPr>
          <p:cNvPr id="969" name="Google Shape;969;p44"/>
          <p:cNvSpPr txBox="1"/>
          <p:nvPr>
            <p:ph idx="1" type="subTitle"/>
          </p:nvPr>
        </p:nvSpPr>
        <p:spPr>
          <a:xfrm>
            <a:off x="2639725" y="2147800"/>
            <a:ext cx="1566300" cy="8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John Doe</a:t>
            </a:r>
            <a:endParaRPr/>
          </a:p>
        </p:txBody>
      </p:sp>
      <p:sp>
        <p:nvSpPr>
          <p:cNvPr id="970" name="Google Shape;970;p44"/>
          <p:cNvSpPr txBox="1"/>
          <p:nvPr>
            <p:ph idx="2" type="subTitle"/>
          </p:nvPr>
        </p:nvSpPr>
        <p:spPr>
          <a:xfrm>
            <a:off x="6682288" y="2147800"/>
            <a:ext cx="1563600" cy="8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971" name="Google Shape;971;p44"/>
          <p:cNvSpPr txBox="1"/>
          <p:nvPr>
            <p:ph idx="4" type="subTitle"/>
          </p:nvPr>
        </p:nvSpPr>
        <p:spPr>
          <a:xfrm>
            <a:off x="6682288" y="2892425"/>
            <a:ext cx="15636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with your own</a:t>
            </a:r>
            <a:endParaRPr/>
          </a:p>
        </p:txBody>
      </p:sp>
      <p:sp>
        <p:nvSpPr>
          <p:cNvPr id="972" name="Google Shape;972;p44"/>
          <p:cNvSpPr txBox="1"/>
          <p:nvPr/>
        </p:nvSpPr>
        <p:spPr>
          <a:xfrm>
            <a:off x="3017388" y="3885067"/>
            <a:ext cx="1188600" cy="365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Karla"/>
                <a:ea typeface="Karla"/>
                <a:cs typeface="Karla"/>
                <a:sym typeface="Karla"/>
              </a:rPr>
              <a:t>Meet</a:t>
            </a:r>
            <a:endParaRPr b="1">
              <a:solidFill>
                <a:schemeClr val="dk1"/>
              </a:solidFill>
              <a:latin typeface="Karla"/>
              <a:ea typeface="Karla"/>
              <a:cs typeface="Karla"/>
              <a:sym typeface="Karla"/>
            </a:endParaRPr>
          </a:p>
        </p:txBody>
      </p:sp>
      <p:grpSp>
        <p:nvGrpSpPr>
          <p:cNvPr id="973" name="Google Shape;973;p44"/>
          <p:cNvGrpSpPr/>
          <p:nvPr/>
        </p:nvGrpSpPr>
        <p:grpSpPr>
          <a:xfrm>
            <a:off x="7057653" y="3885067"/>
            <a:ext cx="1439836" cy="613750"/>
            <a:chOff x="1921813" y="3795717"/>
            <a:chExt cx="1439836" cy="613750"/>
          </a:xfrm>
        </p:grpSpPr>
        <p:sp>
          <p:nvSpPr>
            <p:cNvPr id="974" name="Google Shape;974;p44"/>
            <p:cNvSpPr txBox="1"/>
            <p:nvPr/>
          </p:nvSpPr>
          <p:spPr>
            <a:xfrm>
              <a:off x="1921813" y="3795717"/>
              <a:ext cx="1188600" cy="365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Karla"/>
                  <a:ea typeface="Karla"/>
                  <a:cs typeface="Karla"/>
                  <a:sym typeface="Karla"/>
                </a:rPr>
                <a:t>Meet</a:t>
              </a:r>
              <a:endParaRPr b="1">
                <a:solidFill>
                  <a:schemeClr val="dk1"/>
                </a:solidFill>
                <a:latin typeface="Karla"/>
                <a:ea typeface="Karla"/>
                <a:cs typeface="Karla"/>
                <a:sym typeface="Karla"/>
              </a:endParaRPr>
            </a:p>
          </p:txBody>
        </p:sp>
        <p:sp>
          <p:nvSpPr>
            <p:cNvPr id="975" name="Google Shape;975;p44"/>
            <p:cNvSpPr/>
            <p:nvPr/>
          </p:nvSpPr>
          <p:spPr>
            <a:xfrm rot="-2700000">
              <a:off x="2920191" y="3968009"/>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 name="Google Shape;976;p44"/>
          <p:cNvSpPr/>
          <p:nvPr/>
        </p:nvSpPr>
        <p:spPr>
          <a:xfrm>
            <a:off x="7971700" y="1081625"/>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7739360" y="932973"/>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715160" y="10241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5"/>
          <p:cNvSpPr txBox="1"/>
          <p:nvPr>
            <p:ph type="title"/>
          </p:nvPr>
        </p:nvSpPr>
        <p:spPr>
          <a:xfrm>
            <a:off x="1828800" y="1307100"/>
            <a:ext cx="5486400" cy="274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984" name="Google Shape;984;p45"/>
          <p:cNvGrpSpPr/>
          <p:nvPr/>
        </p:nvGrpSpPr>
        <p:grpSpPr>
          <a:xfrm>
            <a:off x="463700" y="3419112"/>
            <a:ext cx="502800" cy="502800"/>
            <a:chOff x="7014301" y="2017350"/>
            <a:chExt cx="502800" cy="502800"/>
          </a:xfrm>
        </p:grpSpPr>
        <p:sp>
          <p:nvSpPr>
            <p:cNvPr id="985" name="Google Shape;985;p45"/>
            <p:cNvSpPr/>
            <p:nvPr/>
          </p:nvSpPr>
          <p:spPr>
            <a:xfrm>
              <a:off x="7014301" y="2017350"/>
              <a:ext cx="502800" cy="502800"/>
            </a:xfrm>
            <a:prstGeom prst="roundRect">
              <a:avLst>
                <a:gd fmla="val 15109"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5"/>
            <p:cNvSpPr/>
            <p:nvPr/>
          </p:nvSpPr>
          <p:spPr>
            <a:xfrm>
              <a:off x="7095012" y="2108734"/>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45"/>
          <p:cNvGrpSpPr/>
          <p:nvPr/>
        </p:nvGrpSpPr>
        <p:grpSpPr>
          <a:xfrm>
            <a:off x="274188" y="891658"/>
            <a:ext cx="1827475" cy="1051350"/>
            <a:chOff x="136938" y="1799258"/>
            <a:chExt cx="1827475" cy="1051350"/>
          </a:xfrm>
        </p:grpSpPr>
        <p:grpSp>
          <p:nvGrpSpPr>
            <p:cNvPr id="988" name="Google Shape;988;p45"/>
            <p:cNvGrpSpPr/>
            <p:nvPr/>
          </p:nvGrpSpPr>
          <p:grpSpPr>
            <a:xfrm>
              <a:off x="136938" y="1799258"/>
              <a:ext cx="1827475" cy="1051350"/>
              <a:chOff x="274188" y="1278048"/>
              <a:chExt cx="1827475" cy="1051350"/>
            </a:xfrm>
          </p:grpSpPr>
          <p:sp>
            <p:nvSpPr>
              <p:cNvPr id="989" name="Google Shape;989;p45"/>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45"/>
              <p:cNvGrpSpPr/>
              <p:nvPr/>
            </p:nvGrpSpPr>
            <p:grpSpPr>
              <a:xfrm>
                <a:off x="274188" y="1278048"/>
                <a:ext cx="1737300" cy="960000"/>
                <a:chOff x="7146475" y="2190661"/>
                <a:chExt cx="1737300" cy="960000"/>
              </a:xfrm>
            </p:grpSpPr>
            <p:sp>
              <p:nvSpPr>
                <p:cNvPr id="991" name="Google Shape;991;p45"/>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 name="Google Shape;992;p45"/>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993" name="Google Shape;993;p45"/>
            <p:cNvGrpSpPr/>
            <p:nvPr/>
          </p:nvGrpSpPr>
          <p:grpSpPr>
            <a:xfrm>
              <a:off x="516820" y="2120752"/>
              <a:ext cx="984259" cy="497716"/>
              <a:chOff x="516820" y="2059368"/>
              <a:chExt cx="984259" cy="497716"/>
            </a:xfrm>
          </p:grpSpPr>
          <p:sp>
            <p:nvSpPr>
              <p:cNvPr id="994" name="Google Shape;994;p45"/>
              <p:cNvSpPr/>
              <p:nvPr/>
            </p:nvSpPr>
            <p:spPr>
              <a:xfrm>
                <a:off x="516820" y="2208443"/>
                <a:ext cx="984259" cy="62394"/>
              </a:xfrm>
              <a:custGeom>
                <a:rect b="b" l="l" r="r" t="t"/>
                <a:pathLst>
                  <a:path extrusionOk="0" h="1611" w="25415">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45"/>
              <p:cNvGrpSpPr/>
              <p:nvPr/>
            </p:nvGrpSpPr>
            <p:grpSpPr>
              <a:xfrm>
                <a:off x="704319" y="2347322"/>
                <a:ext cx="609261" cy="209762"/>
                <a:chOff x="704319" y="2343647"/>
                <a:chExt cx="609261" cy="209762"/>
              </a:xfrm>
            </p:grpSpPr>
            <p:sp>
              <p:nvSpPr>
                <p:cNvPr id="996" name="Google Shape;996;p45"/>
                <p:cNvSpPr/>
                <p:nvPr/>
              </p:nvSpPr>
              <p:spPr>
                <a:xfrm>
                  <a:off x="704319" y="2343647"/>
                  <a:ext cx="609261" cy="209762"/>
                </a:xfrm>
                <a:custGeom>
                  <a:rect b="b" l="l" r="r" t="t"/>
                  <a:pathLst>
                    <a:path extrusionOk="0" h="5416" w="15732">
                      <a:moveTo>
                        <a:pt x="2708" y="0"/>
                      </a:moveTo>
                      <a:cubicBezTo>
                        <a:pt x="1220" y="0"/>
                        <a:pt x="0" y="1220"/>
                        <a:pt x="0" y="2707"/>
                      </a:cubicBezTo>
                      <a:cubicBezTo>
                        <a:pt x="0" y="4220"/>
                        <a:pt x="1220" y="5415"/>
                        <a:pt x="2708" y="5415"/>
                      </a:cubicBezTo>
                      <a:lnTo>
                        <a:pt x="13024" y="5415"/>
                      </a:lnTo>
                      <a:cubicBezTo>
                        <a:pt x="13039" y="5415"/>
                        <a:pt x="13054" y="5415"/>
                        <a:pt x="13068" y="5415"/>
                      </a:cubicBezTo>
                      <a:cubicBezTo>
                        <a:pt x="14536" y="5415"/>
                        <a:pt x="15732" y="4205"/>
                        <a:pt x="15732" y="2707"/>
                      </a:cubicBezTo>
                      <a:cubicBezTo>
                        <a:pt x="15732" y="1220"/>
                        <a:pt x="14512" y="0"/>
                        <a:pt x="13024"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862521" y="2424860"/>
                  <a:ext cx="292857" cy="47289"/>
                </a:xfrm>
                <a:custGeom>
                  <a:rect b="b" l="l" r="r" t="t"/>
                  <a:pathLst>
                    <a:path extrusionOk="0" h="1221" w="7562">
                      <a:moveTo>
                        <a:pt x="806" y="1"/>
                      </a:moveTo>
                      <a:cubicBezTo>
                        <a:pt x="1" y="1"/>
                        <a:pt x="1" y="1220"/>
                        <a:pt x="806" y="1220"/>
                      </a:cubicBezTo>
                      <a:lnTo>
                        <a:pt x="6757" y="1220"/>
                      </a:lnTo>
                      <a:cubicBezTo>
                        <a:pt x="7562" y="1220"/>
                        <a:pt x="7562" y="1"/>
                        <a:pt x="6757"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 name="Google Shape;998;p45"/>
              <p:cNvSpPr/>
              <p:nvPr/>
            </p:nvSpPr>
            <p:spPr>
              <a:xfrm>
                <a:off x="516820" y="2059368"/>
                <a:ext cx="984259" cy="62394"/>
              </a:xfrm>
              <a:custGeom>
                <a:rect b="b" l="l" r="r" t="t"/>
                <a:pathLst>
                  <a:path extrusionOk="0" h="1611" w="25415">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9" name="Google Shape;999;p45"/>
          <p:cNvSpPr/>
          <p:nvPr/>
        </p:nvSpPr>
        <p:spPr>
          <a:xfrm>
            <a:off x="1646925" y="396670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7031613" y="405820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6799273" y="3909555"/>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45"/>
          <p:cNvGrpSpPr/>
          <p:nvPr/>
        </p:nvGrpSpPr>
        <p:grpSpPr>
          <a:xfrm>
            <a:off x="463651" y="4104919"/>
            <a:ext cx="502899" cy="502899"/>
            <a:chOff x="858700" y="1967475"/>
            <a:chExt cx="605100" cy="605100"/>
          </a:xfrm>
        </p:grpSpPr>
        <p:sp>
          <p:nvSpPr>
            <p:cNvPr id="1003" name="Google Shape;1003;p45"/>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45"/>
          <p:cNvGrpSpPr/>
          <p:nvPr/>
        </p:nvGrpSpPr>
        <p:grpSpPr>
          <a:xfrm>
            <a:off x="404600" y="2673613"/>
            <a:ext cx="621000" cy="621000"/>
            <a:chOff x="416300" y="4058211"/>
            <a:chExt cx="621000" cy="621000"/>
          </a:xfrm>
        </p:grpSpPr>
        <p:sp>
          <p:nvSpPr>
            <p:cNvPr id="1006" name="Google Shape;1006;p45"/>
            <p:cNvSpPr/>
            <p:nvPr/>
          </p:nvSpPr>
          <p:spPr>
            <a:xfrm>
              <a:off x="475400" y="4117311"/>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rot="2700000">
              <a:off x="507243" y="4149154"/>
              <a:ext cx="439113" cy="439113"/>
            </a:xfrm>
            <a:prstGeom prst="plus">
              <a:avLst>
                <a:gd fmla="val 42536"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46"/>
          <p:cNvSpPr txBox="1"/>
          <p:nvPr>
            <p:ph type="title"/>
          </p:nvPr>
        </p:nvSpPr>
        <p:spPr>
          <a:xfrm>
            <a:off x="714325" y="731400"/>
            <a:ext cx="3674700" cy="18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image reinforces the concept</a:t>
            </a:r>
            <a:endParaRPr/>
          </a:p>
        </p:txBody>
      </p:sp>
      <p:sp>
        <p:nvSpPr>
          <p:cNvPr id="1013" name="Google Shape;1013;p46"/>
          <p:cNvSpPr txBox="1"/>
          <p:nvPr>
            <p:ph idx="1" type="subTitle"/>
          </p:nvPr>
        </p:nvSpPr>
        <p:spPr>
          <a:xfrm>
            <a:off x="714325" y="2754900"/>
            <a:ext cx="3674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1014" name="Google Shape;1014;p46"/>
          <p:cNvGrpSpPr/>
          <p:nvPr/>
        </p:nvGrpSpPr>
        <p:grpSpPr>
          <a:xfrm>
            <a:off x="4754850" y="887475"/>
            <a:ext cx="3763400" cy="3725700"/>
            <a:chOff x="4754850" y="887475"/>
            <a:chExt cx="3763400" cy="3725700"/>
          </a:xfrm>
        </p:grpSpPr>
        <p:sp>
          <p:nvSpPr>
            <p:cNvPr id="1015" name="Google Shape;1015;p46"/>
            <p:cNvSpPr/>
            <p:nvPr/>
          </p:nvSpPr>
          <p:spPr>
            <a:xfrm>
              <a:off x="4844450" y="978975"/>
              <a:ext cx="3673800" cy="3634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46"/>
            <p:cNvGrpSpPr/>
            <p:nvPr/>
          </p:nvGrpSpPr>
          <p:grpSpPr>
            <a:xfrm>
              <a:off x="4754850" y="887475"/>
              <a:ext cx="3674404" cy="3616200"/>
              <a:chOff x="4754850" y="887475"/>
              <a:chExt cx="3674404" cy="3616200"/>
            </a:xfrm>
          </p:grpSpPr>
          <p:sp>
            <p:nvSpPr>
              <p:cNvPr id="1017" name="Google Shape;1017;p46"/>
              <p:cNvSpPr/>
              <p:nvPr/>
            </p:nvSpPr>
            <p:spPr>
              <a:xfrm>
                <a:off x="4754850" y="887475"/>
                <a:ext cx="3673733" cy="3616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8" name="Google Shape;1018;p46"/>
              <p:cNvCxnSpPr/>
              <p:nvPr/>
            </p:nvCxnSpPr>
            <p:spPr>
              <a:xfrm>
                <a:off x="4755154" y="1253333"/>
                <a:ext cx="3674100" cy="0"/>
              </a:xfrm>
              <a:prstGeom prst="straightConnector1">
                <a:avLst/>
              </a:prstGeom>
              <a:noFill/>
              <a:ln cap="flat" cmpd="sng" w="28575">
                <a:solidFill>
                  <a:schemeClr val="dk1"/>
                </a:solidFill>
                <a:prstDash val="solid"/>
                <a:round/>
                <a:headEnd len="med" w="med" type="none"/>
                <a:tailEnd len="med" w="med" type="none"/>
              </a:ln>
            </p:spPr>
          </p:cxnSp>
          <p:grpSp>
            <p:nvGrpSpPr>
              <p:cNvPr id="1019" name="Google Shape;1019;p46"/>
              <p:cNvGrpSpPr/>
              <p:nvPr/>
            </p:nvGrpSpPr>
            <p:grpSpPr>
              <a:xfrm>
                <a:off x="7492324" y="978977"/>
                <a:ext cx="845101" cy="183000"/>
                <a:chOff x="1605849" y="363963"/>
                <a:chExt cx="845101" cy="183000"/>
              </a:xfrm>
            </p:grpSpPr>
            <p:sp>
              <p:nvSpPr>
                <p:cNvPr id="1020" name="Google Shape;1020;p46"/>
                <p:cNvSpPr/>
                <p:nvPr/>
              </p:nvSpPr>
              <p:spPr>
                <a:xfrm>
                  <a:off x="1951450" y="367563"/>
                  <a:ext cx="179400" cy="1794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46"/>
                <p:cNvGrpSpPr/>
                <p:nvPr/>
              </p:nvGrpSpPr>
              <p:grpSpPr>
                <a:xfrm>
                  <a:off x="2267950" y="363963"/>
                  <a:ext cx="183000" cy="183000"/>
                  <a:chOff x="8225400" y="367488"/>
                  <a:chExt cx="183000" cy="183000"/>
                </a:xfrm>
              </p:grpSpPr>
              <p:cxnSp>
                <p:nvCxnSpPr>
                  <p:cNvPr id="1022" name="Google Shape;1022;p46"/>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023" name="Google Shape;1023;p46"/>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cxnSp>
              <p:nvCxnSpPr>
                <p:cNvPr id="1024" name="Google Shape;1024;p46"/>
                <p:cNvCxnSpPr/>
                <p:nvPr/>
              </p:nvCxnSpPr>
              <p:spPr>
                <a:xfrm>
                  <a:off x="1605849" y="546963"/>
                  <a:ext cx="208500" cy="0"/>
                </a:xfrm>
                <a:prstGeom prst="straightConnector1">
                  <a:avLst/>
                </a:prstGeom>
                <a:noFill/>
                <a:ln cap="flat" cmpd="sng" w="28575">
                  <a:solidFill>
                    <a:schemeClr val="dk1"/>
                  </a:solidFill>
                  <a:prstDash val="solid"/>
                  <a:round/>
                  <a:headEnd len="med" w="med" type="none"/>
                  <a:tailEnd len="med" w="med" type="none"/>
                </a:ln>
              </p:spPr>
            </p:cxnSp>
          </p:grpSp>
        </p:grpSp>
      </p:grpSp>
      <p:pic>
        <p:nvPicPr>
          <p:cNvPr id="1025" name="Google Shape;1025;p46"/>
          <p:cNvPicPr preferRelativeResize="0"/>
          <p:nvPr>
            <p:ph idx="2" type="pic"/>
          </p:nvPr>
        </p:nvPicPr>
        <p:blipFill rotWithShape="1">
          <a:blip r:embed="rId3">
            <a:alphaModFix/>
          </a:blip>
          <a:srcRect b="0" l="16966" r="7493" t="0"/>
          <a:stretch/>
        </p:blipFill>
        <p:spPr>
          <a:xfrm>
            <a:off x="4769625" y="1271375"/>
            <a:ext cx="3644401" cy="3217801"/>
          </a:xfrm>
          <a:prstGeom prst="rect">
            <a:avLst/>
          </a:prstGeom>
        </p:spPr>
      </p:pic>
      <p:sp>
        <p:nvSpPr>
          <p:cNvPr id="1026" name="Google Shape;1026;p46"/>
          <p:cNvSpPr/>
          <p:nvPr/>
        </p:nvSpPr>
        <p:spPr>
          <a:xfrm>
            <a:off x="1500283" y="431258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1964428" y="4161752"/>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6"/>
          <p:cNvSpPr/>
          <p:nvPr/>
        </p:nvSpPr>
        <p:spPr>
          <a:xfrm>
            <a:off x="714314" y="400843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grpSp>
        <p:nvGrpSpPr>
          <p:cNvPr id="1033" name="Google Shape;1033;p47"/>
          <p:cNvGrpSpPr/>
          <p:nvPr/>
        </p:nvGrpSpPr>
        <p:grpSpPr>
          <a:xfrm>
            <a:off x="5022725" y="1243388"/>
            <a:ext cx="3657590" cy="348347"/>
            <a:chOff x="4572050" y="100025"/>
            <a:chExt cx="3657590" cy="348347"/>
          </a:xfrm>
        </p:grpSpPr>
        <p:sp>
          <p:nvSpPr>
            <p:cNvPr id="1034" name="Google Shape;1034;p47"/>
            <p:cNvSpPr/>
            <p:nvPr/>
          </p:nvSpPr>
          <p:spPr>
            <a:xfrm>
              <a:off x="4572050" y="100025"/>
              <a:ext cx="3657590" cy="348347"/>
            </a:xfrm>
            <a:custGeom>
              <a:rect b="b" l="l" r="r" t="t"/>
              <a:pathLst>
                <a:path extrusionOk="0" h="4488" w="46122">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42" y="610"/>
                    <a:pt x="4805" y="0"/>
                    <a:pt x="7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7"/>
            <p:cNvSpPr/>
            <p:nvPr/>
          </p:nvSpPr>
          <p:spPr>
            <a:xfrm>
              <a:off x="4572050" y="100025"/>
              <a:ext cx="3657590" cy="348347"/>
            </a:xfrm>
            <a:custGeom>
              <a:rect b="b" l="l" r="r" t="t"/>
              <a:pathLst>
                <a:path extrusionOk="0" h="4488" w="46122">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18" y="610"/>
                    <a:pt x="4805" y="0"/>
                    <a:pt x="7122" y="0"/>
                  </a:cubicBezTo>
                  <a:close/>
                  <a:moveTo>
                    <a:pt x="28317" y="2780"/>
                  </a:moveTo>
                  <a:lnTo>
                    <a:pt x="8464" y="2780"/>
                  </a:lnTo>
                  <a:cubicBezTo>
                    <a:pt x="8269" y="2780"/>
                    <a:pt x="8269" y="3073"/>
                    <a:pt x="8464" y="3073"/>
                  </a:cubicBezTo>
                  <a:lnTo>
                    <a:pt x="28317" y="3073"/>
                  </a:lnTo>
                  <a:cubicBezTo>
                    <a:pt x="28512" y="3073"/>
                    <a:pt x="28512" y="2780"/>
                    <a:pt x="28317" y="2780"/>
                  </a:cubicBezTo>
                  <a:close/>
                  <a:moveTo>
                    <a:pt x="6293" y="2780"/>
                  </a:moveTo>
                  <a:lnTo>
                    <a:pt x="6805" y="2780"/>
                  </a:lnTo>
                  <a:cubicBezTo>
                    <a:pt x="7000" y="2780"/>
                    <a:pt x="7000" y="3073"/>
                    <a:pt x="6805" y="3073"/>
                  </a:cubicBezTo>
                  <a:lnTo>
                    <a:pt x="6244" y="3073"/>
                  </a:lnTo>
                  <a:cubicBezTo>
                    <a:pt x="6171" y="3415"/>
                    <a:pt x="6098" y="3732"/>
                    <a:pt x="5952" y="4049"/>
                  </a:cubicBezTo>
                  <a:cubicBezTo>
                    <a:pt x="6342" y="4073"/>
                    <a:pt x="6732" y="4097"/>
                    <a:pt x="7122" y="4097"/>
                  </a:cubicBezTo>
                  <a:lnTo>
                    <a:pt x="38000" y="4097"/>
                  </a:lnTo>
                  <a:lnTo>
                    <a:pt x="38000" y="3073"/>
                  </a:lnTo>
                  <a:lnTo>
                    <a:pt x="29951" y="3073"/>
                  </a:lnTo>
                  <a:cubicBezTo>
                    <a:pt x="29756" y="3073"/>
                    <a:pt x="29756" y="2780"/>
                    <a:pt x="29951" y="2780"/>
                  </a:cubicBezTo>
                  <a:lnTo>
                    <a:pt x="38000" y="2780"/>
                  </a:lnTo>
                  <a:lnTo>
                    <a:pt x="38000" y="1561"/>
                  </a:lnTo>
                  <a:lnTo>
                    <a:pt x="37390" y="1561"/>
                  </a:lnTo>
                  <a:cubicBezTo>
                    <a:pt x="37317" y="1561"/>
                    <a:pt x="37244" y="1488"/>
                    <a:pt x="37244" y="1415"/>
                  </a:cubicBezTo>
                  <a:cubicBezTo>
                    <a:pt x="37244" y="1317"/>
                    <a:pt x="37317" y="1268"/>
                    <a:pt x="37390" y="1268"/>
                  </a:cubicBezTo>
                  <a:lnTo>
                    <a:pt x="38000" y="1268"/>
                  </a:lnTo>
                  <a:lnTo>
                    <a:pt x="38000" y="366"/>
                  </a:lnTo>
                  <a:lnTo>
                    <a:pt x="7122" y="366"/>
                  </a:lnTo>
                  <a:cubicBezTo>
                    <a:pt x="6732" y="366"/>
                    <a:pt x="6366" y="390"/>
                    <a:pt x="5976" y="415"/>
                  </a:cubicBezTo>
                  <a:cubicBezTo>
                    <a:pt x="6074" y="707"/>
                    <a:pt x="6171" y="976"/>
                    <a:pt x="6220" y="1268"/>
                  </a:cubicBezTo>
                  <a:lnTo>
                    <a:pt x="14244" y="1268"/>
                  </a:lnTo>
                  <a:cubicBezTo>
                    <a:pt x="14342" y="1268"/>
                    <a:pt x="14390" y="1317"/>
                    <a:pt x="14390" y="1415"/>
                  </a:cubicBezTo>
                  <a:cubicBezTo>
                    <a:pt x="14390" y="1488"/>
                    <a:pt x="14342" y="1561"/>
                    <a:pt x="14244" y="1561"/>
                  </a:cubicBezTo>
                  <a:lnTo>
                    <a:pt x="6269" y="1561"/>
                  </a:lnTo>
                  <a:cubicBezTo>
                    <a:pt x="6317" y="1951"/>
                    <a:pt x="6317" y="2366"/>
                    <a:pt x="6269" y="2780"/>
                  </a:cubicBezTo>
                  <a:close/>
                  <a:moveTo>
                    <a:pt x="38292" y="2927"/>
                  </a:moveTo>
                  <a:lnTo>
                    <a:pt x="38292" y="2927"/>
                  </a:lnTo>
                  <a:lnTo>
                    <a:pt x="38292" y="4097"/>
                  </a:lnTo>
                  <a:lnTo>
                    <a:pt x="40268" y="4097"/>
                  </a:lnTo>
                  <a:lnTo>
                    <a:pt x="40268" y="390"/>
                  </a:lnTo>
                  <a:lnTo>
                    <a:pt x="38317" y="390"/>
                  </a:lnTo>
                  <a:lnTo>
                    <a:pt x="38317" y="2927"/>
                  </a:lnTo>
                  <a:close/>
                  <a:moveTo>
                    <a:pt x="28951" y="3073"/>
                  </a:moveTo>
                  <a:lnTo>
                    <a:pt x="29244" y="3073"/>
                  </a:lnTo>
                  <a:cubicBezTo>
                    <a:pt x="29439" y="3073"/>
                    <a:pt x="29439" y="2780"/>
                    <a:pt x="29244" y="2780"/>
                  </a:cubicBezTo>
                  <a:lnTo>
                    <a:pt x="28951" y="2780"/>
                  </a:lnTo>
                  <a:cubicBezTo>
                    <a:pt x="28732" y="2780"/>
                    <a:pt x="28732" y="3073"/>
                    <a:pt x="28951" y="3073"/>
                  </a:cubicBezTo>
                  <a:close/>
                  <a:moveTo>
                    <a:pt x="15878" y="1561"/>
                  </a:moveTo>
                  <a:lnTo>
                    <a:pt x="35731" y="1561"/>
                  </a:lnTo>
                  <a:cubicBezTo>
                    <a:pt x="35829" y="1561"/>
                    <a:pt x="35878" y="1512"/>
                    <a:pt x="35878" y="1415"/>
                  </a:cubicBezTo>
                  <a:cubicBezTo>
                    <a:pt x="35878" y="1341"/>
                    <a:pt x="35829" y="1268"/>
                    <a:pt x="35731" y="1268"/>
                  </a:cubicBezTo>
                  <a:lnTo>
                    <a:pt x="15878" y="1268"/>
                  </a:lnTo>
                  <a:cubicBezTo>
                    <a:pt x="15805" y="1268"/>
                    <a:pt x="15732" y="1341"/>
                    <a:pt x="15732" y="1415"/>
                  </a:cubicBezTo>
                  <a:cubicBezTo>
                    <a:pt x="15732" y="1512"/>
                    <a:pt x="15805" y="1585"/>
                    <a:pt x="15878" y="1561"/>
                  </a:cubicBezTo>
                  <a:close/>
                  <a:moveTo>
                    <a:pt x="15244" y="1268"/>
                  </a:moveTo>
                  <a:lnTo>
                    <a:pt x="14951" y="1268"/>
                  </a:lnTo>
                  <a:cubicBezTo>
                    <a:pt x="14854" y="1268"/>
                    <a:pt x="14781" y="1341"/>
                    <a:pt x="14805" y="1415"/>
                  </a:cubicBezTo>
                  <a:cubicBezTo>
                    <a:pt x="14781" y="1512"/>
                    <a:pt x="14854" y="1561"/>
                    <a:pt x="14951" y="1561"/>
                  </a:cubicBezTo>
                  <a:lnTo>
                    <a:pt x="15244" y="1561"/>
                  </a:lnTo>
                  <a:cubicBezTo>
                    <a:pt x="15342" y="1561"/>
                    <a:pt x="15390" y="1512"/>
                    <a:pt x="15390" y="1415"/>
                  </a:cubicBezTo>
                  <a:cubicBezTo>
                    <a:pt x="15390" y="1341"/>
                    <a:pt x="15342" y="1268"/>
                    <a:pt x="15244" y="1268"/>
                  </a:cubicBezTo>
                  <a:close/>
                  <a:moveTo>
                    <a:pt x="5561" y="3976"/>
                  </a:moveTo>
                  <a:cubicBezTo>
                    <a:pt x="6025" y="2854"/>
                    <a:pt x="6025" y="1610"/>
                    <a:pt x="5561" y="488"/>
                  </a:cubicBezTo>
                  <a:cubicBezTo>
                    <a:pt x="4391" y="683"/>
                    <a:pt x="3244" y="1024"/>
                    <a:pt x="2171" y="1512"/>
                  </a:cubicBezTo>
                  <a:lnTo>
                    <a:pt x="1903" y="1634"/>
                  </a:lnTo>
                  <a:cubicBezTo>
                    <a:pt x="2147" y="2000"/>
                    <a:pt x="2147" y="2463"/>
                    <a:pt x="1903" y="2854"/>
                  </a:cubicBezTo>
                  <a:lnTo>
                    <a:pt x="2171" y="2951"/>
                  </a:lnTo>
                  <a:cubicBezTo>
                    <a:pt x="3244" y="3463"/>
                    <a:pt x="4366" y="3805"/>
                    <a:pt x="5537" y="4000"/>
                  </a:cubicBezTo>
                  <a:close/>
                  <a:moveTo>
                    <a:pt x="1513" y="2683"/>
                  </a:moveTo>
                  <a:cubicBezTo>
                    <a:pt x="1732" y="2415"/>
                    <a:pt x="1732" y="2049"/>
                    <a:pt x="1537" y="1756"/>
                  </a:cubicBezTo>
                  <a:cubicBezTo>
                    <a:pt x="1342" y="1854"/>
                    <a:pt x="1147" y="1902"/>
                    <a:pt x="976" y="1976"/>
                  </a:cubicBezTo>
                  <a:cubicBezTo>
                    <a:pt x="830" y="2024"/>
                    <a:pt x="683" y="2073"/>
                    <a:pt x="561" y="2146"/>
                  </a:cubicBezTo>
                  <a:cubicBezTo>
                    <a:pt x="513" y="2195"/>
                    <a:pt x="488" y="2219"/>
                    <a:pt x="488" y="2219"/>
                  </a:cubicBezTo>
                  <a:cubicBezTo>
                    <a:pt x="488" y="2219"/>
                    <a:pt x="513" y="2244"/>
                    <a:pt x="561" y="2293"/>
                  </a:cubicBezTo>
                  <a:cubicBezTo>
                    <a:pt x="683" y="2366"/>
                    <a:pt x="830" y="2415"/>
                    <a:pt x="976" y="2463"/>
                  </a:cubicBezTo>
                  <a:cubicBezTo>
                    <a:pt x="1147" y="2537"/>
                    <a:pt x="1342" y="2585"/>
                    <a:pt x="1513" y="2658"/>
                  </a:cubicBezTo>
                  <a:close/>
                  <a:moveTo>
                    <a:pt x="40561" y="4097"/>
                  </a:moveTo>
                  <a:lnTo>
                    <a:pt x="43975" y="4097"/>
                  </a:lnTo>
                  <a:cubicBezTo>
                    <a:pt x="44414" y="4097"/>
                    <a:pt x="44804" y="3902"/>
                    <a:pt x="45073" y="3561"/>
                  </a:cubicBezTo>
                  <a:cubicBezTo>
                    <a:pt x="45707" y="2805"/>
                    <a:pt x="45707" y="1707"/>
                    <a:pt x="45073" y="927"/>
                  </a:cubicBezTo>
                  <a:cubicBezTo>
                    <a:pt x="44804" y="610"/>
                    <a:pt x="44414" y="415"/>
                    <a:pt x="43975" y="390"/>
                  </a:cubicBezTo>
                  <a:lnTo>
                    <a:pt x="40561" y="39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7"/>
            <p:cNvSpPr/>
            <p:nvPr/>
          </p:nvSpPr>
          <p:spPr>
            <a:xfrm>
              <a:off x="4720981" y="137824"/>
              <a:ext cx="328867" cy="270807"/>
            </a:xfrm>
            <a:custGeom>
              <a:rect b="b" l="l" r="r" t="t"/>
              <a:pathLst>
                <a:path extrusionOk="0" h="3489" w="4147">
                  <a:moveTo>
                    <a:pt x="293" y="2464"/>
                  </a:moveTo>
                  <a:cubicBezTo>
                    <a:pt x="1366" y="2976"/>
                    <a:pt x="2488" y="3318"/>
                    <a:pt x="3659" y="3489"/>
                  </a:cubicBezTo>
                  <a:cubicBezTo>
                    <a:pt x="4147" y="2391"/>
                    <a:pt x="4147" y="1123"/>
                    <a:pt x="3659" y="1"/>
                  </a:cubicBezTo>
                  <a:cubicBezTo>
                    <a:pt x="2488" y="196"/>
                    <a:pt x="1342" y="537"/>
                    <a:pt x="269" y="1025"/>
                  </a:cubicBezTo>
                  <a:lnTo>
                    <a:pt x="1" y="1147"/>
                  </a:lnTo>
                  <a:cubicBezTo>
                    <a:pt x="244" y="1513"/>
                    <a:pt x="244" y="2001"/>
                    <a:pt x="1" y="236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7"/>
            <p:cNvSpPr/>
            <p:nvPr/>
          </p:nvSpPr>
          <p:spPr>
            <a:xfrm>
              <a:off x="4722884" y="287391"/>
              <a:ext cx="307614" cy="121239"/>
            </a:xfrm>
            <a:custGeom>
              <a:rect b="b" l="l" r="r" t="t"/>
              <a:pathLst>
                <a:path extrusionOk="0" h="1562" w="3879">
                  <a:moveTo>
                    <a:pt x="269" y="537"/>
                  </a:moveTo>
                  <a:cubicBezTo>
                    <a:pt x="1342" y="1049"/>
                    <a:pt x="2464" y="1391"/>
                    <a:pt x="3635" y="1562"/>
                  </a:cubicBezTo>
                  <a:cubicBezTo>
                    <a:pt x="3733" y="1318"/>
                    <a:pt x="3830" y="1074"/>
                    <a:pt x="3879" y="805"/>
                  </a:cubicBezTo>
                  <a:cubicBezTo>
                    <a:pt x="2855" y="708"/>
                    <a:pt x="1830" y="488"/>
                    <a:pt x="830" y="171"/>
                  </a:cubicBezTo>
                  <a:cubicBezTo>
                    <a:pt x="611" y="98"/>
                    <a:pt x="367" y="49"/>
                    <a:pt x="172" y="1"/>
                  </a:cubicBezTo>
                  <a:cubicBezTo>
                    <a:pt x="123" y="147"/>
                    <a:pt x="74" y="293"/>
                    <a:pt x="1" y="415"/>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7"/>
            <p:cNvSpPr/>
            <p:nvPr/>
          </p:nvSpPr>
          <p:spPr>
            <a:xfrm>
              <a:off x="4610750" y="238182"/>
              <a:ext cx="98732" cy="70089"/>
            </a:xfrm>
            <a:custGeom>
              <a:rect b="b" l="l" r="r" t="t"/>
              <a:pathLst>
                <a:path extrusionOk="0" h="903" w="1245">
                  <a:moveTo>
                    <a:pt x="1025" y="903"/>
                  </a:moveTo>
                  <a:cubicBezTo>
                    <a:pt x="1244" y="635"/>
                    <a:pt x="1244" y="269"/>
                    <a:pt x="1049" y="0"/>
                  </a:cubicBezTo>
                  <a:cubicBezTo>
                    <a:pt x="854" y="74"/>
                    <a:pt x="659" y="147"/>
                    <a:pt x="488" y="196"/>
                  </a:cubicBezTo>
                  <a:cubicBezTo>
                    <a:pt x="342" y="244"/>
                    <a:pt x="195" y="293"/>
                    <a:pt x="73" y="391"/>
                  </a:cubicBezTo>
                  <a:cubicBezTo>
                    <a:pt x="25" y="415"/>
                    <a:pt x="0" y="439"/>
                    <a:pt x="0" y="439"/>
                  </a:cubicBezTo>
                  <a:cubicBezTo>
                    <a:pt x="0" y="464"/>
                    <a:pt x="25" y="488"/>
                    <a:pt x="73" y="513"/>
                  </a:cubicBezTo>
                  <a:cubicBezTo>
                    <a:pt x="195" y="586"/>
                    <a:pt x="342" y="659"/>
                    <a:pt x="488" y="683"/>
                  </a:cubicBezTo>
                  <a:cubicBezTo>
                    <a:pt x="659" y="757"/>
                    <a:pt x="854" y="830"/>
                    <a:pt x="1025" y="9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7"/>
            <p:cNvSpPr/>
            <p:nvPr/>
          </p:nvSpPr>
          <p:spPr>
            <a:xfrm>
              <a:off x="4610750" y="272256"/>
              <a:ext cx="92943" cy="36015"/>
            </a:xfrm>
            <a:custGeom>
              <a:rect b="b" l="l" r="r" t="t"/>
              <a:pathLst>
                <a:path extrusionOk="0" h="464" w="1172">
                  <a:moveTo>
                    <a:pt x="1025" y="464"/>
                  </a:moveTo>
                  <a:cubicBezTo>
                    <a:pt x="1098" y="366"/>
                    <a:pt x="1147" y="244"/>
                    <a:pt x="1171" y="147"/>
                  </a:cubicBezTo>
                  <a:cubicBezTo>
                    <a:pt x="756" y="74"/>
                    <a:pt x="366" y="25"/>
                    <a:pt x="25" y="0"/>
                  </a:cubicBezTo>
                  <a:lnTo>
                    <a:pt x="0" y="25"/>
                  </a:lnTo>
                  <a:cubicBezTo>
                    <a:pt x="0" y="25"/>
                    <a:pt x="25" y="49"/>
                    <a:pt x="73" y="98"/>
                  </a:cubicBezTo>
                  <a:cubicBezTo>
                    <a:pt x="195" y="171"/>
                    <a:pt x="342" y="220"/>
                    <a:pt x="488" y="269"/>
                  </a:cubicBezTo>
                  <a:cubicBezTo>
                    <a:pt x="659" y="318"/>
                    <a:pt x="854" y="391"/>
                    <a:pt x="1025" y="4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7"/>
            <p:cNvSpPr/>
            <p:nvPr/>
          </p:nvSpPr>
          <p:spPr>
            <a:xfrm>
              <a:off x="5043980" y="130295"/>
              <a:ext cx="2541566" cy="289669"/>
            </a:xfrm>
            <a:custGeom>
              <a:rect b="b" l="l" r="r" t="t"/>
              <a:pathLst>
                <a:path extrusionOk="0" h="3732" w="32049">
                  <a:moveTo>
                    <a:pt x="25" y="49"/>
                  </a:moveTo>
                  <a:cubicBezTo>
                    <a:pt x="123" y="317"/>
                    <a:pt x="220" y="610"/>
                    <a:pt x="269" y="878"/>
                  </a:cubicBezTo>
                  <a:lnTo>
                    <a:pt x="8293" y="878"/>
                  </a:lnTo>
                  <a:cubicBezTo>
                    <a:pt x="8391" y="878"/>
                    <a:pt x="8439" y="951"/>
                    <a:pt x="8439" y="1025"/>
                  </a:cubicBezTo>
                  <a:cubicBezTo>
                    <a:pt x="8439" y="1122"/>
                    <a:pt x="8391" y="1195"/>
                    <a:pt x="8293" y="1195"/>
                  </a:cubicBezTo>
                  <a:lnTo>
                    <a:pt x="318" y="1195"/>
                  </a:lnTo>
                  <a:cubicBezTo>
                    <a:pt x="366" y="1586"/>
                    <a:pt x="366" y="2000"/>
                    <a:pt x="318" y="2415"/>
                  </a:cubicBezTo>
                  <a:lnTo>
                    <a:pt x="830" y="2415"/>
                  </a:lnTo>
                  <a:cubicBezTo>
                    <a:pt x="1025" y="2415"/>
                    <a:pt x="1025" y="2708"/>
                    <a:pt x="830" y="2708"/>
                  </a:cubicBezTo>
                  <a:lnTo>
                    <a:pt x="293" y="2708"/>
                  </a:lnTo>
                  <a:cubicBezTo>
                    <a:pt x="220" y="3025"/>
                    <a:pt x="147" y="3366"/>
                    <a:pt x="1" y="3659"/>
                  </a:cubicBezTo>
                  <a:cubicBezTo>
                    <a:pt x="391" y="3707"/>
                    <a:pt x="781" y="3732"/>
                    <a:pt x="1171" y="3732"/>
                  </a:cubicBezTo>
                  <a:lnTo>
                    <a:pt x="32049" y="3732"/>
                  </a:lnTo>
                  <a:lnTo>
                    <a:pt x="32049" y="2708"/>
                  </a:lnTo>
                  <a:lnTo>
                    <a:pt x="24000" y="2708"/>
                  </a:lnTo>
                  <a:cubicBezTo>
                    <a:pt x="23805" y="2708"/>
                    <a:pt x="23805" y="2415"/>
                    <a:pt x="24000" y="2415"/>
                  </a:cubicBezTo>
                  <a:lnTo>
                    <a:pt x="32049" y="2415"/>
                  </a:lnTo>
                  <a:lnTo>
                    <a:pt x="32049" y="1195"/>
                  </a:lnTo>
                  <a:lnTo>
                    <a:pt x="31439" y="1195"/>
                  </a:lnTo>
                  <a:cubicBezTo>
                    <a:pt x="31366" y="1195"/>
                    <a:pt x="31293" y="1122"/>
                    <a:pt x="31293" y="1025"/>
                  </a:cubicBezTo>
                  <a:cubicBezTo>
                    <a:pt x="31293" y="951"/>
                    <a:pt x="31366" y="878"/>
                    <a:pt x="31439" y="878"/>
                  </a:cubicBezTo>
                  <a:lnTo>
                    <a:pt x="32049" y="878"/>
                  </a:lnTo>
                  <a:lnTo>
                    <a:pt x="32049" y="0"/>
                  </a:lnTo>
                  <a:lnTo>
                    <a:pt x="1171" y="0"/>
                  </a:lnTo>
                  <a:cubicBezTo>
                    <a:pt x="781" y="0"/>
                    <a:pt x="415" y="25"/>
                    <a:pt x="25" y="49"/>
                  </a:cubicBezTo>
                  <a:close/>
                  <a:moveTo>
                    <a:pt x="2513" y="2390"/>
                  </a:moveTo>
                  <a:lnTo>
                    <a:pt x="22366" y="2390"/>
                  </a:lnTo>
                  <a:cubicBezTo>
                    <a:pt x="22561" y="2390"/>
                    <a:pt x="22561" y="2683"/>
                    <a:pt x="22366" y="2683"/>
                  </a:cubicBezTo>
                  <a:lnTo>
                    <a:pt x="2513" y="2683"/>
                  </a:lnTo>
                  <a:cubicBezTo>
                    <a:pt x="2318" y="2683"/>
                    <a:pt x="2318" y="2390"/>
                    <a:pt x="2513" y="2390"/>
                  </a:cubicBezTo>
                  <a:close/>
                  <a:moveTo>
                    <a:pt x="23000" y="2683"/>
                  </a:moveTo>
                  <a:cubicBezTo>
                    <a:pt x="22805" y="2683"/>
                    <a:pt x="22805" y="2390"/>
                    <a:pt x="23000" y="2390"/>
                  </a:cubicBezTo>
                  <a:lnTo>
                    <a:pt x="23317" y="2390"/>
                  </a:lnTo>
                  <a:cubicBezTo>
                    <a:pt x="23512" y="2390"/>
                    <a:pt x="23512" y="2683"/>
                    <a:pt x="23317" y="2683"/>
                  </a:cubicBezTo>
                  <a:close/>
                  <a:moveTo>
                    <a:pt x="9000" y="1195"/>
                  </a:moveTo>
                  <a:cubicBezTo>
                    <a:pt x="8903" y="1195"/>
                    <a:pt x="8830" y="1122"/>
                    <a:pt x="8830" y="1049"/>
                  </a:cubicBezTo>
                  <a:cubicBezTo>
                    <a:pt x="8830" y="951"/>
                    <a:pt x="8903" y="878"/>
                    <a:pt x="9000" y="903"/>
                  </a:cubicBezTo>
                  <a:lnTo>
                    <a:pt x="9293" y="903"/>
                  </a:lnTo>
                  <a:cubicBezTo>
                    <a:pt x="9391" y="878"/>
                    <a:pt x="9439" y="951"/>
                    <a:pt x="9439" y="1049"/>
                  </a:cubicBezTo>
                  <a:cubicBezTo>
                    <a:pt x="9439" y="1122"/>
                    <a:pt x="9391" y="1195"/>
                    <a:pt x="9293" y="1195"/>
                  </a:cubicBezTo>
                  <a:close/>
                  <a:moveTo>
                    <a:pt x="9927" y="1195"/>
                  </a:moveTo>
                  <a:cubicBezTo>
                    <a:pt x="9854" y="1195"/>
                    <a:pt x="9781" y="1122"/>
                    <a:pt x="9781" y="1049"/>
                  </a:cubicBezTo>
                  <a:cubicBezTo>
                    <a:pt x="9781" y="951"/>
                    <a:pt x="9854" y="878"/>
                    <a:pt x="9927" y="903"/>
                  </a:cubicBezTo>
                  <a:lnTo>
                    <a:pt x="29780" y="903"/>
                  </a:lnTo>
                  <a:cubicBezTo>
                    <a:pt x="29878" y="878"/>
                    <a:pt x="29927" y="951"/>
                    <a:pt x="29927" y="1049"/>
                  </a:cubicBezTo>
                  <a:cubicBezTo>
                    <a:pt x="29927" y="1122"/>
                    <a:pt x="29878" y="1195"/>
                    <a:pt x="29780" y="119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7"/>
            <p:cNvSpPr/>
            <p:nvPr/>
          </p:nvSpPr>
          <p:spPr>
            <a:xfrm>
              <a:off x="5043980" y="353676"/>
              <a:ext cx="2541566" cy="64423"/>
            </a:xfrm>
            <a:custGeom>
              <a:rect b="b" l="l" r="r" t="t"/>
              <a:pathLst>
                <a:path extrusionOk="0" h="830" w="32049">
                  <a:moveTo>
                    <a:pt x="245" y="0"/>
                  </a:moveTo>
                  <a:cubicBezTo>
                    <a:pt x="196" y="244"/>
                    <a:pt x="123" y="512"/>
                    <a:pt x="1" y="756"/>
                  </a:cubicBezTo>
                  <a:cubicBezTo>
                    <a:pt x="391" y="805"/>
                    <a:pt x="781" y="829"/>
                    <a:pt x="1171" y="829"/>
                  </a:cubicBezTo>
                  <a:lnTo>
                    <a:pt x="32049" y="829"/>
                  </a:lnTo>
                  <a:lnTo>
                    <a:pt x="32049" y="98"/>
                  </a:lnTo>
                  <a:lnTo>
                    <a:pt x="4366" y="98"/>
                  </a:lnTo>
                  <a:cubicBezTo>
                    <a:pt x="2488" y="98"/>
                    <a:pt x="1220" y="73"/>
                    <a:pt x="245" y="0"/>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7"/>
            <p:cNvSpPr/>
            <p:nvPr/>
          </p:nvSpPr>
          <p:spPr>
            <a:xfrm>
              <a:off x="7610613" y="130295"/>
              <a:ext cx="152895" cy="287806"/>
            </a:xfrm>
            <a:custGeom>
              <a:rect b="b" l="l" r="r" t="t"/>
              <a:pathLst>
                <a:path extrusionOk="0" h="3708" w="1928">
                  <a:moveTo>
                    <a:pt x="1" y="1025"/>
                  </a:moveTo>
                  <a:lnTo>
                    <a:pt x="1" y="2537"/>
                  </a:lnTo>
                  <a:lnTo>
                    <a:pt x="1" y="2537"/>
                  </a:lnTo>
                  <a:lnTo>
                    <a:pt x="1" y="2537"/>
                  </a:lnTo>
                  <a:lnTo>
                    <a:pt x="1" y="3707"/>
                  </a:lnTo>
                  <a:lnTo>
                    <a:pt x="1928" y="3707"/>
                  </a:lnTo>
                  <a:lnTo>
                    <a:pt x="1928"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7"/>
            <p:cNvSpPr/>
            <p:nvPr/>
          </p:nvSpPr>
          <p:spPr>
            <a:xfrm>
              <a:off x="7610613" y="361205"/>
              <a:ext cx="154798" cy="56894"/>
            </a:xfrm>
            <a:custGeom>
              <a:rect b="b" l="l" r="r" t="t"/>
              <a:pathLst>
                <a:path extrusionOk="0" h="733" w="1952">
                  <a:moveTo>
                    <a:pt x="1" y="1"/>
                  </a:moveTo>
                  <a:lnTo>
                    <a:pt x="1" y="732"/>
                  </a:lnTo>
                  <a:lnTo>
                    <a:pt x="1952" y="732"/>
                  </a:lnTo>
                  <a:lnTo>
                    <a:pt x="1952" y="1"/>
                  </a:lnTo>
                  <a:lnTo>
                    <a:pt x="1" y="1"/>
                  </a:ln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7"/>
            <p:cNvSpPr/>
            <p:nvPr/>
          </p:nvSpPr>
          <p:spPr>
            <a:xfrm>
              <a:off x="7788568" y="130295"/>
              <a:ext cx="408170" cy="287806"/>
            </a:xfrm>
            <a:custGeom>
              <a:rect b="b" l="l" r="r" t="t"/>
              <a:pathLst>
                <a:path extrusionOk="0" h="3708" w="5147">
                  <a:moveTo>
                    <a:pt x="1" y="0"/>
                  </a:moveTo>
                  <a:lnTo>
                    <a:pt x="1" y="3707"/>
                  </a:lnTo>
                  <a:lnTo>
                    <a:pt x="3415" y="3707"/>
                  </a:lnTo>
                  <a:cubicBezTo>
                    <a:pt x="3854" y="3707"/>
                    <a:pt x="4244" y="3512"/>
                    <a:pt x="4513" y="3171"/>
                  </a:cubicBezTo>
                  <a:cubicBezTo>
                    <a:pt x="5147" y="2415"/>
                    <a:pt x="5147" y="1317"/>
                    <a:pt x="4513" y="537"/>
                  </a:cubicBezTo>
                  <a:cubicBezTo>
                    <a:pt x="4244" y="220"/>
                    <a:pt x="3854" y="25"/>
                    <a:pt x="3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7"/>
            <p:cNvSpPr/>
            <p:nvPr/>
          </p:nvSpPr>
          <p:spPr>
            <a:xfrm>
              <a:off x="7788568" y="224910"/>
              <a:ext cx="396592" cy="193190"/>
            </a:xfrm>
            <a:custGeom>
              <a:rect b="b" l="l" r="r" t="t"/>
              <a:pathLst>
                <a:path extrusionOk="0" h="2489" w="5001">
                  <a:moveTo>
                    <a:pt x="1" y="1757"/>
                  </a:moveTo>
                  <a:lnTo>
                    <a:pt x="1" y="2488"/>
                  </a:lnTo>
                  <a:lnTo>
                    <a:pt x="3415" y="2488"/>
                  </a:lnTo>
                  <a:cubicBezTo>
                    <a:pt x="3854" y="2488"/>
                    <a:pt x="4244" y="2293"/>
                    <a:pt x="4513" y="1952"/>
                  </a:cubicBezTo>
                  <a:cubicBezTo>
                    <a:pt x="4830" y="1586"/>
                    <a:pt x="5001" y="1123"/>
                    <a:pt x="4976" y="635"/>
                  </a:cubicBezTo>
                  <a:cubicBezTo>
                    <a:pt x="4976" y="415"/>
                    <a:pt x="4952" y="220"/>
                    <a:pt x="4879" y="1"/>
                  </a:cubicBezTo>
                  <a:cubicBezTo>
                    <a:pt x="4805" y="1464"/>
                    <a:pt x="2171" y="1708"/>
                    <a:pt x="1" y="175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 name="Google Shape;1046;p47"/>
          <p:cNvSpPr txBox="1"/>
          <p:nvPr>
            <p:ph type="title"/>
          </p:nvPr>
        </p:nvSpPr>
        <p:spPr>
          <a:xfrm>
            <a:off x="1371600" y="1657350"/>
            <a:ext cx="6400800" cy="18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141,994</a:t>
            </a:r>
            <a:endParaRPr/>
          </a:p>
        </p:txBody>
      </p:sp>
      <p:sp>
        <p:nvSpPr>
          <p:cNvPr id="1047" name="Google Shape;1047;p47"/>
          <p:cNvSpPr txBox="1"/>
          <p:nvPr>
            <p:ph idx="1" type="subTitle"/>
          </p:nvPr>
        </p:nvSpPr>
        <p:spPr>
          <a:xfrm>
            <a:off x="1828850" y="3877100"/>
            <a:ext cx="548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048" name="Google Shape;1048;p47"/>
          <p:cNvSpPr/>
          <p:nvPr/>
        </p:nvSpPr>
        <p:spPr>
          <a:xfrm rot="-2700000">
            <a:off x="7125203" y="4050192"/>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7"/>
          <p:cNvSpPr/>
          <p:nvPr/>
        </p:nvSpPr>
        <p:spPr>
          <a:xfrm>
            <a:off x="4354774" y="13350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7"/>
          <p:cNvSpPr/>
          <p:nvPr/>
        </p:nvSpPr>
        <p:spPr>
          <a:xfrm>
            <a:off x="7156362" y="358425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7"/>
          <p:cNvSpPr/>
          <p:nvPr/>
        </p:nvSpPr>
        <p:spPr>
          <a:xfrm>
            <a:off x="6924022" y="3435605"/>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 name="Google Shape;1052;p47"/>
          <p:cNvGrpSpPr/>
          <p:nvPr/>
        </p:nvGrpSpPr>
        <p:grpSpPr>
          <a:xfrm>
            <a:off x="136938" y="1074640"/>
            <a:ext cx="1827475" cy="1051350"/>
            <a:chOff x="274188" y="1278048"/>
            <a:chExt cx="1827475" cy="1051350"/>
          </a:xfrm>
        </p:grpSpPr>
        <p:sp>
          <p:nvSpPr>
            <p:cNvPr id="1053" name="Google Shape;1053;p47"/>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47"/>
            <p:cNvGrpSpPr/>
            <p:nvPr/>
          </p:nvGrpSpPr>
          <p:grpSpPr>
            <a:xfrm>
              <a:off x="274188" y="1278048"/>
              <a:ext cx="1737300" cy="960000"/>
              <a:chOff x="7146475" y="2190661"/>
              <a:chExt cx="1737300" cy="960000"/>
            </a:xfrm>
          </p:grpSpPr>
          <p:sp>
            <p:nvSpPr>
              <p:cNvPr id="1055" name="Google Shape;1055;p47"/>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6" name="Google Shape;1056;p47"/>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nvGrpSpPr>
            <p:cNvPr id="1057" name="Google Shape;1057;p47"/>
            <p:cNvGrpSpPr/>
            <p:nvPr/>
          </p:nvGrpSpPr>
          <p:grpSpPr>
            <a:xfrm>
              <a:off x="447057" y="1555937"/>
              <a:ext cx="1391436" cy="587426"/>
              <a:chOff x="817139" y="2952501"/>
              <a:chExt cx="1391436" cy="587426"/>
            </a:xfrm>
          </p:grpSpPr>
          <p:sp>
            <p:nvSpPr>
              <p:cNvPr id="1058" name="Google Shape;1058;p47"/>
              <p:cNvSpPr/>
              <p:nvPr/>
            </p:nvSpPr>
            <p:spPr>
              <a:xfrm>
                <a:off x="834354" y="3033062"/>
                <a:ext cx="328236" cy="324038"/>
              </a:xfrm>
              <a:custGeom>
                <a:rect b="b" l="l" r="r" t="t"/>
                <a:pathLst>
                  <a:path extrusionOk="0" h="8733" w="8732">
                    <a:moveTo>
                      <a:pt x="4366" y="1"/>
                    </a:moveTo>
                    <a:cubicBezTo>
                      <a:pt x="1951" y="1"/>
                      <a:pt x="0" y="1952"/>
                      <a:pt x="0" y="4366"/>
                    </a:cubicBezTo>
                    <a:cubicBezTo>
                      <a:pt x="0" y="6757"/>
                      <a:pt x="1951" y="8732"/>
                      <a:pt x="4366" y="8732"/>
                    </a:cubicBezTo>
                    <a:cubicBezTo>
                      <a:pt x="6780" y="8732"/>
                      <a:pt x="8732" y="6757"/>
                      <a:pt x="8732" y="4366"/>
                    </a:cubicBezTo>
                    <a:cubicBezTo>
                      <a:pt x="8732" y="1952"/>
                      <a:pt x="6780" y="1"/>
                      <a:pt x="4366"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7"/>
              <p:cNvSpPr/>
              <p:nvPr/>
            </p:nvSpPr>
            <p:spPr>
              <a:xfrm>
                <a:off x="817139" y="3173107"/>
                <a:ext cx="735110" cy="366820"/>
              </a:xfrm>
              <a:custGeom>
                <a:rect b="b" l="l" r="r" t="t"/>
                <a:pathLst>
                  <a:path extrusionOk="0" h="9886" w="19556">
                    <a:moveTo>
                      <a:pt x="10025" y="0"/>
                    </a:moveTo>
                    <a:cubicBezTo>
                      <a:pt x="7970" y="0"/>
                      <a:pt x="5937" y="1254"/>
                      <a:pt x="5263" y="3544"/>
                    </a:cubicBezTo>
                    <a:cubicBezTo>
                      <a:pt x="4773" y="3298"/>
                      <a:pt x="4258" y="3184"/>
                      <a:pt x="3754" y="3184"/>
                    </a:cubicBezTo>
                    <a:cubicBezTo>
                      <a:pt x="2252" y="3184"/>
                      <a:pt x="848" y="4199"/>
                      <a:pt x="482" y="5787"/>
                    </a:cubicBezTo>
                    <a:cubicBezTo>
                      <a:pt x="0" y="7884"/>
                      <a:pt x="1590" y="9886"/>
                      <a:pt x="3723" y="9886"/>
                    </a:cubicBezTo>
                    <a:cubicBezTo>
                      <a:pt x="3748" y="9886"/>
                      <a:pt x="3774" y="9885"/>
                      <a:pt x="3799" y="9885"/>
                    </a:cubicBezTo>
                    <a:lnTo>
                      <a:pt x="15531" y="9885"/>
                    </a:lnTo>
                    <a:cubicBezTo>
                      <a:pt x="17750" y="9885"/>
                      <a:pt x="19555" y="8104"/>
                      <a:pt x="19555" y="5885"/>
                    </a:cubicBezTo>
                    <a:cubicBezTo>
                      <a:pt x="19555" y="3641"/>
                      <a:pt x="17750" y="1861"/>
                      <a:pt x="15531" y="1861"/>
                    </a:cubicBezTo>
                    <a:cubicBezTo>
                      <a:pt x="15019" y="1861"/>
                      <a:pt x="14531" y="1958"/>
                      <a:pt x="14068" y="2129"/>
                    </a:cubicBezTo>
                    <a:cubicBezTo>
                      <a:pt x="13064" y="681"/>
                      <a:pt x="11538" y="0"/>
                      <a:pt x="10025"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7"/>
              <p:cNvSpPr/>
              <p:nvPr/>
            </p:nvSpPr>
            <p:spPr>
              <a:xfrm>
                <a:off x="1739143" y="2952501"/>
                <a:ext cx="162314" cy="219958"/>
              </a:xfrm>
              <a:custGeom>
                <a:rect b="b" l="l" r="r" t="t"/>
                <a:pathLst>
                  <a:path extrusionOk="0" h="5928" w="4318">
                    <a:moveTo>
                      <a:pt x="2245" y="1"/>
                    </a:moveTo>
                    <a:cubicBezTo>
                      <a:pt x="1976" y="1"/>
                      <a:pt x="1708" y="25"/>
                      <a:pt x="1440" y="99"/>
                    </a:cubicBezTo>
                    <a:cubicBezTo>
                      <a:pt x="1196" y="147"/>
                      <a:pt x="976" y="245"/>
                      <a:pt x="757" y="367"/>
                    </a:cubicBezTo>
                    <a:cubicBezTo>
                      <a:pt x="489" y="513"/>
                      <a:pt x="245" y="708"/>
                      <a:pt x="1" y="928"/>
                    </a:cubicBezTo>
                    <a:lnTo>
                      <a:pt x="854" y="1952"/>
                    </a:lnTo>
                    <a:cubicBezTo>
                      <a:pt x="1050" y="1757"/>
                      <a:pt x="1269" y="1611"/>
                      <a:pt x="1489" y="1464"/>
                    </a:cubicBezTo>
                    <a:cubicBezTo>
                      <a:pt x="1659" y="1367"/>
                      <a:pt x="1854" y="1318"/>
                      <a:pt x="2049" y="1318"/>
                    </a:cubicBezTo>
                    <a:cubicBezTo>
                      <a:pt x="2196" y="1318"/>
                      <a:pt x="2367" y="1367"/>
                      <a:pt x="2464" y="1440"/>
                    </a:cubicBezTo>
                    <a:cubicBezTo>
                      <a:pt x="2562" y="1538"/>
                      <a:pt x="2635" y="1684"/>
                      <a:pt x="2610" y="1806"/>
                    </a:cubicBezTo>
                    <a:cubicBezTo>
                      <a:pt x="2610" y="1928"/>
                      <a:pt x="2586" y="2050"/>
                      <a:pt x="2537" y="2172"/>
                    </a:cubicBezTo>
                    <a:cubicBezTo>
                      <a:pt x="2488" y="2318"/>
                      <a:pt x="2391" y="2440"/>
                      <a:pt x="2293" y="2562"/>
                    </a:cubicBezTo>
                    <a:cubicBezTo>
                      <a:pt x="2171" y="2733"/>
                      <a:pt x="1879" y="3025"/>
                      <a:pt x="1489" y="3440"/>
                    </a:cubicBezTo>
                    <a:lnTo>
                      <a:pt x="50" y="4903"/>
                    </a:lnTo>
                    <a:lnTo>
                      <a:pt x="50" y="5928"/>
                    </a:lnTo>
                    <a:lnTo>
                      <a:pt x="4318" y="5928"/>
                    </a:lnTo>
                    <a:lnTo>
                      <a:pt x="4318" y="4659"/>
                    </a:lnTo>
                    <a:lnTo>
                      <a:pt x="2098" y="4659"/>
                    </a:lnTo>
                    <a:lnTo>
                      <a:pt x="2098" y="4611"/>
                    </a:lnTo>
                    <a:cubicBezTo>
                      <a:pt x="2757" y="4050"/>
                      <a:pt x="3171" y="3635"/>
                      <a:pt x="3367" y="3440"/>
                    </a:cubicBezTo>
                    <a:cubicBezTo>
                      <a:pt x="3562" y="3245"/>
                      <a:pt x="3708" y="3050"/>
                      <a:pt x="3854" y="2830"/>
                    </a:cubicBezTo>
                    <a:cubicBezTo>
                      <a:pt x="4098" y="2464"/>
                      <a:pt x="4220" y="2025"/>
                      <a:pt x="4220" y="1611"/>
                    </a:cubicBezTo>
                    <a:cubicBezTo>
                      <a:pt x="4220" y="1294"/>
                      <a:pt x="4123" y="1025"/>
                      <a:pt x="3952" y="781"/>
                    </a:cubicBezTo>
                    <a:cubicBezTo>
                      <a:pt x="3781" y="513"/>
                      <a:pt x="3562" y="318"/>
                      <a:pt x="3269" y="196"/>
                    </a:cubicBezTo>
                    <a:cubicBezTo>
                      <a:pt x="2952" y="50"/>
                      <a:pt x="2610" y="1"/>
                      <a:pt x="2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7"/>
              <p:cNvSpPr/>
              <p:nvPr/>
            </p:nvSpPr>
            <p:spPr>
              <a:xfrm>
                <a:off x="1926175" y="2955247"/>
                <a:ext cx="129310" cy="217213"/>
              </a:xfrm>
              <a:custGeom>
                <a:rect b="b" l="l" r="r" t="t"/>
                <a:pathLst>
                  <a:path extrusionOk="0" h="5854" w="3440">
                    <a:moveTo>
                      <a:pt x="2000" y="0"/>
                    </a:moveTo>
                    <a:lnTo>
                      <a:pt x="0" y="1659"/>
                    </a:lnTo>
                    <a:lnTo>
                      <a:pt x="805" y="2659"/>
                    </a:lnTo>
                    <a:lnTo>
                      <a:pt x="1488" y="2122"/>
                    </a:lnTo>
                    <a:cubicBezTo>
                      <a:pt x="1610" y="2000"/>
                      <a:pt x="1732" y="1878"/>
                      <a:pt x="1854" y="1732"/>
                    </a:cubicBezTo>
                    <a:lnTo>
                      <a:pt x="1854" y="1732"/>
                    </a:lnTo>
                    <a:cubicBezTo>
                      <a:pt x="1829" y="2049"/>
                      <a:pt x="1829" y="2390"/>
                      <a:pt x="1829" y="2756"/>
                    </a:cubicBezTo>
                    <a:lnTo>
                      <a:pt x="1829" y="5854"/>
                    </a:lnTo>
                    <a:lnTo>
                      <a:pt x="3439" y="5854"/>
                    </a:lnTo>
                    <a:lnTo>
                      <a:pt x="34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7"/>
              <p:cNvSpPr/>
              <p:nvPr/>
            </p:nvSpPr>
            <p:spPr>
              <a:xfrm>
                <a:off x="2096669" y="2952501"/>
                <a:ext cx="111905" cy="112354"/>
              </a:xfrm>
              <a:custGeom>
                <a:rect b="b" l="l" r="r" t="t"/>
                <a:pathLst>
                  <a:path extrusionOk="0" h="3028" w="2977">
                    <a:moveTo>
                      <a:pt x="1537" y="830"/>
                    </a:moveTo>
                    <a:cubicBezTo>
                      <a:pt x="1806" y="830"/>
                      <a:pt x="1928" y="1050"/>
                      <a:pt x="1928" y="1513"/>
                    </a:cubicBezTo>
                    <a:cubicBezTo>
                      <a:pt x="1928" y="1977"/>
                      <a:pt x="1806" y="2220"/>
                      <a:pt x="1537" y="2220"/>
                    </a:cubicBezTo>
                    <a:cubicBezTo>
                      <a:pt x="1415" y="2220"/>
                      <a:pt x="1293" y="2147"/>
                      <a:pt x="1220" y="2050"/>
                    </a:cubicBezTo>
                    <a:cubicBezTo>
                      <a:pt x="1147" y="1879"/>
                      <a:pt x="1123" y="1684"/>
                      <a:pt x="1123" y="1513"/>
                    </a:cubicBezTo>
                    <a:lnTo>
                      <a:pt x="1147" y="1513"/>
                    </a:lnTo>
                    <a:cubicBezTo>
                      <a:pt x="1147" y="1050"/>
                      <a:pt x="1269" y="830"/>
                      <a:pt x="1537" y="830"/>
                    </a:cubicBezTo>
                    <a:close/>
                    <a:moveTo>
                      <a:pt x="1562" y="1"/>
                    </a:moveTo>
                    <a:cubicBezTo>
                      <a:pt x="1171" y="1"/>
                      <a:pt x="781" y="147"/>
                      <a:pt x="513" y="416"/>
                    </a:cubicBezTo>
                    <a:cubicBezTo>
                      <a:pt x="1" y="1050"/>
                      <a:pt x="1" y="1977"/>
                      <a:pt x="513" y="2611"/>
                    </a:cubicBezTo>
                    <a:cubicBezTo>
                      <a:pt x="764" y="2862"/>
                      <a:pt x="1101" y="3028"/>
                      <a:pt x="1463" y="3028"/>
                    </a:cubicBezTo>
                    <a:cubicBezTo>
                      <a:pt x="1488" y="3028"/>
                      <a:pt x="1513" y="3027"/>
                      <a:pt x="1537" y="3025"/>
                    </a:cubicBezTo>
                    <a:cubicBezTo>
                      <a:pt x="1565" y="3027"/>
                      <a:pt x="1593" y="3028"/>
                      <a:pt x="1621" y="3028"/>
                    </a:cubicBezTo>
                    <a:cubicBezTo>
                      <a:pt x="1980" y="3028"/>
                      <a:pt x="2314" y="2882"/>
                      <a:pt x="2586" y="2611"/>
                    </a:cubicBezTo>
                    <a:cubicBezTo>
                      <a:pt x="2854" y="2318"/>
                      <a:pt x="2976" y="1928"/>
                      <a:pt x="2952" y="1513"/>
                    </a:cubicBezTo>
                    <a:cubicBezTo>
                      <a:pt x="2976" y="1123"/>
                      <a:pt x="2830" y="733"/>
                      <a:pt x="2586" y="416"/>
                    </a:cubicBezTo>
                    <a:cubicBezTo>
                      <a:pt x="2318" y="147"/>
                      <a:pt x="1928" y="1"/>
                      <a:pt x="1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30"/>
          <p:cNvSpPr txBox="1"/>
          <p:nvPr>
            <p:ph type="title"/>
          </p:nvPr>
        </p:nvSpPr>
        <p:spPr>
          <a:xfrm>
            <a:off x="715100" y="731400"/>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68" name="Google Shape;468;p30"/>
          <p:cNvSpPr txBox="1"/>
          <p:nvPr>
            <p:ph idx="1" type="body"/>
          </p:nvPr>
        </p:nvSpPr>
        <p:spPr>
          <a:xfrm>
            <a:off x="715100" y="1417200"/>
            <a:ext cx="77139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sp>
        <p:nvSpPr>
          <p:cNvPr id="469" name="Google Shape;469;p30"/>
          <p:cNvSpPr txBox="1"/>
          <p:nvPr/>
        </p:nvSpPr>
        <p:spPr>
          <a:xfrm>
            <a:off x="715100" y="4151183"/>
            <a:ext cx="36741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Karla"/>
                <a:ea typeface="Karla"/>
                <a:cs typeface="Karla"/>
                <a:sym typeface="Karla"/>
              </a:rPr>
              <a:t>For more info:</a:t>
            </a:r>
            <a:br>
              <a:rPr lang="en" sz="1100">
                <a:solidFill>
                  <a:schemeClr val="dk1"/>
                </a:solidFill>
                <a:latin typeface="Karla"/>
                <a:ea typeface="Karla"/>
                <a:cs typeface="Karla"/>
                <a:sym typeface="Karla"/>
              </a:rPr>
            </a:br>
            <a:r>
              <a:rPr b="1" lang="en" sz="1100" u="sng">
                <a:solidFill>
                  <a:schemeClr val="dk1"/>
                </a:solidFill>
                <a:latin typeface="Karla"/>
                <a:ea typeface="Karla"/>
                <a:cs typeface="Karla"/>
                <a:sym typeface="Karla"/>
                <a:hlinkClick r:id="rId3">
                  <a:extLst>
                    <a:ext uri="{A12FA001-AC4F-418D-AE19-62706E023703}">
                      <ahyp:hlinkClr val="tx"/>
                    </a:ext>
                  </a:extLst>
                </a:hlinkClick>
              </a:rPr>
              <a:t>SLIDESGO</a:t>
            </a:r>
            <a:r>
              <a:rPr b="1" lang="en" sz="1100">
                <a:solidFill>
                  <a:schemeClr val="dk1"/>
                </a:solidFill>
                <a:uFill>
                  <a:noFill/>
                </a:uFill>
                <a:latin typeface="Karla"/>
                <a:ea typeface="Karla"/>
                <a:cs typeface="Karla"/>
                <a:sym typeface="Karla"/>
                <a:hlinkClick r:id="rId4">
                  <a:extLst>
                    <a:ext uri="{A12FA001-AC4F-418D-AE19-62706E023703}">
                      <ahyp:hlinkClr val="tx"/>
                    </a:ext>
                  </a:extLst>
                </a:hlinkClick>
              </a:rPr>
              <a:t> </a:t>
            </a:r>
            <a:r>
              <a:rPr b="1" lang="en" sz="1100">
                <a:solidFill>
                  <a:schemeClr val="dk1"/>
                </a:solidFill>
                <a:latin typeface="Karla"/>
                <a:ea typeface="Karla"/>
                <a:cs typeface="Karla"/>
                <a:sym typeface="Karla"/>
              </a:rPr>
              <a:t>| </a:t>
            </a:r>
            <a:r>
              <a:rPr b="1" lang="en" sz="1100" u="sng">
                <a:solidFill>
                  <a:schemeClr val="hlink"/>
                </a:solidFill>
                <a:latin typeface="Karla"/>
                <a:ea typeface="Karla"/>
                <a:cs typeface="Karla"/>
                <a:sym typeface="Karla"/>
                <a:hlinkClick r:id="rId5"/>
              </a:rPr>
              <a:t>BLOG</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6">
                  <a:extLst>
                    <a:ext uri="{A12FA001-AC4F-418D-AE19-62706E023703}">
                      <ahyp:hlinkClr val="tx"/>
                    </a:ext>
                  </a:extLst>
                </a:hlinkClick>
              </a:rPr>
              <a:t>FAQ</a:t>
            </a:r>
            <a:r>
              <a:rPr b="1" lang="en" sz="1100" u="sng">
                <a:solidFill>
                  <a:schemeClr val="dk1"/>
                </a:solidFill>
                <a:latin typeface="Karla"/>
                <a:ea typeface="Karla"/>
                <a:cs typeface="Karla"/>
                <a:sym typeface="Karla"/>
              </a:rPr>
              <a:t>s</a:t>
            </a:r>
            <a:endParaRPr b="1" sz="1100" u="sng">
              <a:solidFill>
                <a:schemeClr val="dk1"/>
              </a:solidFill>
              <a:latin typeface="Karla"/>
              <a:ea typeface="Karla"/>
              <a:cs typeface="Karla"/>
              <a:sym typeface="Karla"/>
            </a:endParaRPr>
          </a:p>
        </p:txBody>
      </p:sp>
      <p:sp>
        <p:nvSpPr>
          <p:cNvPr id="470" name="Google Shape;470;p30"/>
          <p:cNvSpPr txBox="1"/>
          <p:nvPr/>
        </p:nvSpPr>
        <p:spPr>
          <a:xfrm>
            <a:off x="4754850" y="4151183"/>
            <a:ext cx="36741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Karla"/>
                <a:ea typeface="Karla"/>
                <a:cs typeface="Karla"/>
                <a:sym typeface="Karla"/>
              </a:rPr>
              <a:t>You can visit our sister </a:t>
            </a:r>
            <a:r>
              <a:rPr lang="en" sz="1100">
                <a:solidFill>
                  <a:schemeClr val="dk1"/>
                </a:solidFill>
                <a:latin typeface="Karla"/>
                <a:ea typeface="Karla"/>
                <a:cs typeface="Karla"/>
                <a:sym typeface="Karla"/>
              </a:rPr>
              <a:t>projects</a:t>
            </a:r>
            <a:r>
              <a:rPr lang="en" sz="1100">
                <a:solidFill>
                  <a:schemeClr val="dk1"/>
                </a:solidFill>
                <a:latin typeface="Karla"/>
                <a:ea typeface="Karla"/>
                <a:cs typeface="Karla"/>
                <a:sym typeface="Karla"/>
              </a:rPr>
              <a:t>:</a:t>
            </a:r>
            <a:br>
              <a:rPr lang="en" sz="1100">
                <a:solidFill>
                  <a:schemeClr val="dk1"/>
                </a:solidFill>
                <a:latin typeface="Karla"/>
                <a:ea typeface="Karla"/>
                <a:cs typeface="Karla"/>
                <a:sym typeface="Karla"/>
              </a:rPr>
            </a:br>
            <a:r>
              <a:rPr b="1" lang="en" sz="1100" u="sng">
                <a:solidFill>
                  <a:schemeClr val="dk1"/>
                </a:solidFill>
                <a:latin typeface="Karla"/>
                <a:ea typeface="Karla"/>
                <a:cs typeface="Karla"/>
                <a:sym typeface="Karla"/>
                <a:hlinkClick r:id="rId7">
                  <a:extLst>
                    <a:ext uri="{A12FA001-AC4F-418D-AE19-62706E023703}">
                      <ahyp:hlinkClr val="tx"/>
                    </a:ext>
                  </a:extLst>
                </a:hlinkClick>
              </a:rPr>
              <a:t>FREEPIK</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8">
                  <a:extLst>
                    <a:ext uri="{A12FA001-AC4F-418D-AE19-62706E023703}">
                      <ahyp:hlinkClr val="tx"/>
                    </a:ext>
                  </a:extLst>
                </a:hlinkClick>
              </a:rPr>
              <a:t>FLATICON</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9">
                  <a:extLst>
                    <a:ext uri="{A12FA001-AC4F-418D-AE19-62706E023703}">
                      <ahyp:hlinkClr val="tx"/>
                    </a:ext>
                  </a:extLst>
                </a:hlinkClick>
              </a:rPr>
              <a:t>STORYSET</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10">
                  <a:extLst>
                    <a:ext uri="{A12FA001-AC4F-418D-AE19-62706E023703}">
                      <ahyp:hlinkClr val="tx"/>
                    </a:ext>
                  </a:extLst>
                </a:hlinkClick>
              </a:rPr>
              <a:t>WEPIK</a:t>
            </a:r>
            <a:r>
              <a:rPr b="1" lang="en" sz="1100">
                <a:solidFill>
                  <a:schemeClr val="dk1"/>
                </a:solidFill>
                <a:uFill>
                  <a:noFill/>
                </a:uFill>
                <a:latin typeface="Karla"/>
                <a:ea typeface="Karla"/>
                <a:cs typeface="Karla"/>
                <a:sym typeface="Karla"/>
                <a:hlinkClick r:id="rId11">
                  <a:extLst>
                    <a:ext uri="{A12FA001-AC4F-418D-AE19-62706E023703}">
                      <ahyp:hlinkClr val="tx"/>
                    </a:ext>
                  </a:extLst>
                </a:hlinkClick>
              </a:rPr>
              <a:t> </a:t>
            </a:r>
            <a:r>
              <a:rPr b="1" lang="en" sz="1100">
                <a:solidFill>
                  <a:schemeClr val="dk1"/>
                </a:solidFill>
                <a:latin typeface="Karla"/>
                <a:ea typeface="Karla"/>
                <a:cs typeface="Karla"/>
                <a:sym typeface="Karla"/>
              </a:rPr>
              <a:t>| </a:t>
            </a:r>
            <a:r>
              <a:rPr b="1" lang="en" sz="1100" u="sng">
                <a:solidFill>
                  <a:schemeClr val="dk1"/>
                </a:solidFill>
                <a:latin typeface="Karla"/>
                <a:ea typeface="Karla"/>
                <a:cs typeface="Karla"/>
                <a:sym typeface="Karla"/>
                <a:hlinkClick r:id="rId12">
                  <a:extLst>
                    <a:ext uri="{A12FA001-AC4F-418D-AE19-62706E023703}">
                      <ahyp:hlinkClr val="tx"/>
                    </a:ext>
                  </a:extLst>
                </a:hlinkClick>
              </a:rPr>
              <a:t>VIDEVO</a:t>
            </a:r>
            <a:endParaRPr b="1" sz="1100">
              <a:solidFill>
                <a:schemeClr val="dk1"/>
              </a:solidFill>
              <a:latin typeface="Karla"/>
              <a:ea typeface="Karla"/>
              <a:cs typeface="Karla"/>
              <a:sym typeface="Karla"/>
            </a:endParaRPr>
          </a:p>
        </p:txBody>
      </p:sp>
      <p:graphicFrame>
        <p:nvGraphicFramePr>
          <p:cNvPr id="471" name="Google Shape;471;p30"/>
          <p:cNvGraphicFramePr/>
          <p:nvPr/>
        </p:nvGraphicFramePr>
        <p:xfrm>
          <a:off x="715100" y="1915544"/>
          <a:ext cx="3000000" cy="3000000"/>
        </p:xfrm>
        <a:graphic>
          <a:graphicData uri="http://schemas.openxmlformats.org/drawingml/2006/table">
            <a:tbl>
              <a:tblPr>
                <a:noFill/>
                <a:tableStyleId>{832AB7F8-3EA5-4A57-A4A0-299BF80BD631}</a:tableStyleId>
              </a:tblPr>
              <a:tblGrid>
                <a:gridCol w="2327400"/>
                <a:gridCol w="5386500"/>
              </a:tblGrid>
              <a:tr h="350500">
                <a:tc>
                  <a:txBody>
                    <a:bodyPr/>
                    <a:lstStyle/>
                    <a:p>
                      <a:pPr indent="0" lvl="0" marL="0" rtl="0" algn="l">
                        <a:spcBef>
                          <a:spcPts val="0"/>
                        </a:spcBef>
                        <a:spcAft>
                          <a:spcPts val="0"/>
                        </a:spcAft>
                        <a:buNone/>
                      </a:pPr>
                      <a:r>
                        <a:rPr b="1" lang="en" sz="1100">
                          <a:solidFill>
                            <a:schemeClr val="hlink"/>
                          </a:solidFill>
                          <a:uFill>
                            <a:noFill/>
                          </a:uFill>
                          <a:latin typeface="Karla"/>
                          <a:ea typeface="Karla"/>
                          <a:cs typeface="Karla"/>
                          <a:sym typeface="Karla"/>
                          <a:hlinkClick action="ppaction://hlinksldjump" r:id="rId13"/>
                        </a:rPr>
                        <a:t>Fonts</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To view this template in PowerPoint, download and install the fonts we used</a:t>
                      </a:r>
                      <a:endParaRPr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Karla"/>
                          <a:ea typeface="Karla"/>
                          <a:cs typeface="Karla"/>
                          <a:sym typeface="Karla"/>
                          <a:hlinkClick action="ppaction://hlinksldjump" r:id="rId14"/>
                        </a:rPr>
                        <a:t>Used</a:t>
                      </a:r>
                      <a:r>
                        <a:rPr b="1" lang="en" sz="1100">
                          <a:solidFill>
                            <a:schemeClr val="dk1"/>
                          </a:solidFill>
                          <a:latin typeface="Karla"/>
                          <a:ea typeface="Karla"/>
                          <a:cs typeface="Karla"/>
                          <a:sym typeface="Karla"/>
                        </a:rPr>
                        <a:t> and </a:t>
                      </a:r>
                      <a:r>
                        <a:rPr b="1" lang="en" sz="1100">
                          <a:solidFill>
                            <a:schemeClr val="hlink"/>
                          </a:solidFill>
                          <a:uFill>
                            <a:noFill/>
                          </a:uFill>
                          <a:latin typeface="Karla"/>
                          <a:ea typeface="Karla"/>
                          <a:cs typeface="Karla"/>
                          <a:sym typeface="Karla"/>
                          <a:hlinkClick action="ppaction://hlinksldjump" r:id="rId15"/>
                        </a:rPr>
                        <a:t>alternative resources</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An assortment of graphic resources that are suitable for use in this presentation</a:t>
                      </a:r>
                      <a:endParaRPr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Karla"/>
                          <a:ea typeface="Karla"/>
                          <a:cs typeface="Karla"/>
                          <a:sym typeface="Karla"/>
                          <a:hlinkClick action="ppaction://hlinksldjump" r:id="rId16"/>
                        </a:rPr>
                        <a:t>Thanks slide</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You must keep it so that proper credits for our design are given</a:t>
                      </a:r>
                      <a:endParaRPr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Karla"/>
                          <a:ea typeface="Karla"/>
                          <a:cs typeface="Karla"/>
                          <a:sym typeface="Karla"/>
                          <a:hlinkClick action="ppaction://hlinksldjump" r:id="rId17"/>
                        </a:rPr>
                        <a:t>Colors</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All the colors used in this presentation</a:t>
                      </a:r>
                      <a:endParaRPr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Karla"/>
                          <a:ea typeface="Karla"/>
                          <a:cs typeface="Karla"/>
                          <a:sym typeface="Karla"/>
                          <a:hlinkClick action="ppaction://hlinksldjump" r:id="rId18"/>
                        </a:rPr>
                        <a:t>Icons</a:t>
                      </a:r>
                      <a:r>
                        <a:rPr b="1" lang="en" sz="1100">
                          <a:solidFill>
                            <a:schemeClr val="dk1"/>
                          </a:solidFill>
                          <a:latin typeface="Karla"/>
                          <a:ea typeface="Karla"/>
                          <a:cs typeface="Karla"/>
                          <a:sym typeface="Karla"/>
                        </a:rPr>
                        <a:t> and </a:t>
                      </a:r>
                      <a:r>
                        <a:rPr b="1" lang="en" sz="1100">
                          <a:solidFill>
                            <a:schemeClr val="hlink"/>
                          </a:solidFill>
                          <a:uFill>
                            <a:noFill/>
                          </a:uFill>
                          <a:latin typeface="Karla"/>
                          <a:ea typeface="Karla"/>
                          <a:cs typeface="Karla"/>
                          <a:sym typeface="Karla"/>
                          <a:hlinkClick action="ppaction://hlinksldjump" r:id="rId19"/>
                        </a:rPr>
                        <a:t>infographic resources</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These can be used in the template, and their size and color can be edited</a:t>
                      </a:r>
                      <a:endParaRPr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Karla"/>
                          <a:ea typeface="Karla"/>
                          <a:cs typeface="Karla"/>
                          <a:sym typeface="Karla"/>
                        </a:rPr>
                        <a:t>Editable presentation theme</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Karla"/>
                          <a:ea typeface="Karla"/>
                          <a:cs typeface="Karla"/>
                          <a:sym typeface="Karla"/>
                        </a:rPr>
                        <a:t>You can edit the master slides easily. For more info, click </a:t>
                      </a:r>
                      <a:r>
                        <a:rPr b="1" lang="en" sz="1100">
                          <a:solidFill>
                            <a:schemeClr val="hlink"/>
                          </a:solidFill>
                          <a:uFill>
                            <a:noFill/>
                          </a:uFill>
                          <a:latin typeface="Karla"/>
                          <a:ea typeface="Karla"/>
                          <a:cs typeface="Karla"/>
                          <a:sym typeface="Karla"/>
                          <a:hlinkClick r:id="rId20"/>
                        </a:rPr>
                        <a:t>here</a:t>
                      </a:r>
                      <a:endParaRPr b="1" sz="1100">
                        <a:solidFill>
                          <a:schemeClr val="dk1"/>
                        </a:solidFill>
                        <a:latin typeface="Karla"/>
                        <a:ea typeface="Karla"/>
                        <a:cs typeface="Karla"/>
                        <a:sym typeface="Karl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472" name="Google Shape;472;p30"/>
          <p:cNvSpPr/>
          <p:nvPr/>
        </p:nvSpPr>
        <p:spPr>
          <a:xfrm>
            <a:off x="947450" y="1565988"/>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715110" y="1417336"/>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7971698" y="15180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48"/>
          <p:cNvSpPr txBox="1"/>
          <p:nvPr>
            <p:ph type="title"/>
          </p:nvPr>
        </p:nvSpPr>
        <p:spPr>
          <a:xfrm>
            <a:off x="1828775" y="731397"/>
            <a:ext cx="5486400" cy="86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9h 55m 23s</a:t>
            </a:r>
            <a:endParaRPr/>
          </a:p>
        </p:txBody>
      </p:sp>
      <p:sp>
        <p:nvSpPr>
          <p:cNvPr id="1068" name="Google Shape;1068;p48"/>
          <p:cNvSpPr txBox="1"/>
          <p:nvPr>
            <p:ph idx="1" type="subTitle"/>
          </p:nvPr>
        </p:nvSpPr>
        <p:spPr>
          <a:xfrm>
            <a:off x="1828825" y="1600206"/>
            <a:ext cx="548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069" name="Google Shape;1069;p48"/>
          <p:cNvSpPr txBox="1"/>
          <p:nvPr>
            <p:ph idx="2" type="title"/>
          </p:nvPr>
        </p:nvSpPr>
        <p:spPr>
          <a:xfrm>
            <a:off x="1828775" y="2052697"/>
            <a:ext cx="5486400" cy="86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333,000</a:t>
            </a:r>
            <a:endParaRPr/>
          </a:p>
        </p:txBody>
      </p:sp>
      <p:sp>
        <p:nvSpPr>
          <p:cNvPr id="1070" name="Google Shape;1070;p48"/>
          <p:cNvSpPr txBox="1"/>
          <p:nvPr>
            <p:ph idx="3" type="subTitle"/>
          </p:nvPr>
        </p:nvSpPr>
        <p:spPr>
          <a:xfrm>
            <a:off x="1828775" y="2921500"/>
            <a:ext cx="548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Sun’s mass compared to Earth’s</a:t>
            </a:r>
            <a:endParaRPr/>
          </a:p>
        </p:txBody>
      </p:sp>
      <p:sp>
        <p:nvSpPr>
          <p:cNvPr id="1071" name="Google Shape;1071;p48"/>
          <p:cNvSpPr txBox="1"/>
          <p:nvPr>
            <p:ph idx="4" type="title"/>
          </p:nvPr>
        </p:nvSpPr>
        <p:spPr>
          <a:xfrm>
            <a:off x="1828825" y="3373998"/>
            <a:ext cx="5486400" cy="86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386,000 km</a:t>
            </a:r>
            <a:endParaRPr/>
          </a:p>
        </p:txBody>
      </p:sp>
      <p:sp>
        <p:nvSpPr>
          <p:cNvPr id="1072" name="Google Shape;1072;p48"/>
          <p:cNvSpPr txBox="1"/>
          <p:nvPr>
            <p:ph idx="5" type="subTitle"/>
          </p:nvPr>
        </p:nvSpPr>
        <p:spPr>
          <a:xfrm>
            <a:off x="1828775" y="4242794"/>
            <a:ext cx="548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Distance between Earth and the Moon</a:t>
            </a:r>
            <a:endParaRPr/>
          </a:p>
        </p:txBody>
      </p:sp>
      <p:sp>
        <p:nvSpPr>
          <p:cNvPr id="1073" name="Google Shape;1073;p48"/>
          <p:cNvSpPr/>
          <p:nvPr/>
        </p:nvSpPr>
        <p:spPr>
          <a:xfrm rot="-2700000">
            <a:off x="7125203" y="3097217"/>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7968357" y="4549783"/>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7736017" y="4401131"/>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715110" y="257175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48"/>
          <p:cNvGrpSpPr/>
          <p:nvPr/>
        </p:nvGrpSpPr>
        <p:grpSpPr>
          <a:xfrm>
            <a:off x="136938" y="912384"/>
            <a:ext cx="1371600" cy="1375875"/>
            <a:chOff x="299013" y="1079125"/>
            <a:chExt cx="1371600" cy="1375875"/>
          </a:xfrm>
        </p:grpSpPr>
        <p:sp>
          <p:nvSpPr>
            <p:cNvPr id="1078" name="Google Shape;1078;p48"/>
            <p:cNvSpPr/>
            <p:nvPr/>
          </p:nvSpPr>
          <p:spPr>
            <a:xfrm>
              <a:off x="390513" y="1174900"/>
              <a:ext cx="1280100" cy="1280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299013" y="1079125"/>
              <a:ext cx="1280100" cy="1280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 name="Google Shape;1080;p48"/>
            <p:cNvGrpSpPr/>
            <p:nvPr/>
          </p:nvGrpSpPr>
          <p:grpSpPr>
            <a:xfrm>
              <a:off x="396400" y="1384064"/>
              <a:ext cx="1085400" cy="635100"/>
              <a:chOff x="396400" y="1399225"/>
              <a:chExt cx="1085400" cy="635100"/>
            </a:xfrm>
          </p:grpSpPr>
          <p:sp>
            <p:nvSpPr>
              <p:cNvPr id="1081" name="Google Shape;1081;p48"/>
              <p:cNvSpPr/>
              <p:nvPr/>
            </p:nvSpPr>
            <p:spPr>
              <a:xfrm>
                <a:off x="396400" y="1399225"/>
                <a:ext cx="1085400" cy="635100"/>
              </a:xfrm>
              <a:prstGeom prst="roundRect">
                <a:avLst>
                  <a:gd fmla="val 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 name="Google Shape;1082;p48"/>
              <p:cNvGrpSpPr/>
              <p:nvPr/>
            </p:nvGrpSpPr>
            <p:grpSpPr>
              <a:xfrm>
                <a:off x="712181" y="1506835"/>
                <a:ext cx="453838" cy="419880"/>
                <a:chOff x="733647" y="1423686"/>
                <a:chExt cx="453838" cy="419880"/>
              </a:xfrm>
            </p:grpSpPr>
            <p:sp>
              <p:nvSpPr>
                <p:cNvPr id="1083" name="Google Shape;1083;p48"/>
                <p:cNvSpPr/>
                <p:nvPr/>
              </p:nvSpPr>
              <p:spPr>
                <a:xfrm>
                  <a:off x="733647" y="1423686"/>
                  <a:ext cx="453838" cy="419880"/>
                </a:xfrm>
                <a:custGeom>
                  <a:rect b="b" l="l" r="r" t="t"/>
                  <a:pathLst>
                    <a:path extrusionOk="0" h="9055" w="9781">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898875" y="1539755"/>
                  <a:ext cx="163003" cy="188911"/>
                </a:xfrm>
                <a:custGeom>
                  <a:rect b="b" l="l" r="r" t="t"/>
                  <a:pathLst>
                    <a:path extrusionOk="0" h="4074" w="3513">
                      <a:moveTo>
                        <a:pt x="1" y="0"/>
                      </a:moveTo>
                      <a:lnTo>
                        <a:pt x="1" y="4073"/>
                      </a:lnTo>
                      <a:lnTo>
                        <a:pt x="3513" y="2024"/>
                      </a:lnTo>
                      <a:lnTo>
                        <a:pt x="1"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5" name="Google Shape;1085;p48"/>
            <p:cNvGrpSpPr/>
            <p:nvPr/>
          </p:nvGrpSpPr>
          <p:grpSpPr>
            <a:xfrm>
              <a:off x="396391" y="2141102"/>
              <a:ext cx="1085342" cy="96171"/>
              <a:chOff x="417899" y="2116530"/>
              <a:chExt cx="1085342" cy="96171"/>
            </a:xfrm>
          </p:grpSpPr>
          <p:sp>
            <p:nvSpPr>
              <p:cNvPr id="1086" name="Google Shape;1086;p48"/>
              <p:cNvSpPr/>
              <p:nvPr/>
            </p:nvSpPr>
            <p:spPr>
              <a:xfrm>
                <a:off x="417899" y="2116530"/>
                <a:ext cx="1085342" cy="96171"/>
              </a:xfrm>
              <a:custGeom>
                <a:rect b="b" l="l" r="r" t="t"/>
                <a:pathLst>
                  <a:path extrusionOk="0" h="2074" w="23391">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417899" y="2116530"/>
                <a:ext cx="555733" cy="96171"/>
              </a:xfrm>
              <a:custGeom>
                <a:rect b="b" l="l" r="r" t="t"/>
                <a:pathLst>
                  <a:path extrusionOk="0" h="2074" w="11977">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88" name="Google Shape;1088;p48"/>
            <p:cNvCxnSpPr/>
            <p:nvPr/>
          </p:nvCxnSpPr>
          <p:spPr>
            <a:xfrm>
              <a:off x="308975" y="1262125"/>
              <a:ext cx="1263300" cy="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grpSp>
        <p:nvGrpSpPr>
          <p:cNvPr id="1093" name="Google Shape;1093;p49"/>
          <p:cNvGrpSpPr/>
          <p:nvPr/>
        </p:nvGrpSpPr>
        <p:grpSpPr>
          <a:xfrm>
            <a:off x="4754850" y="1251997"/>
            <a:ext cx="3763400" cy="3725700"/>
            <a:chOff x="4754850" y="887475"/>
            <a:chExt cx="3763400" cy="3725700"/>
          </a:xfrm>
        </p:grpSpPr>
        <p:sp>
          <p:nvSpPr>
            <p:cNvPr id="1094" name="Google Shape;1094;p49"/>
            <p:cNvSpPr/>
            <p:nvPr/>
          </p:nvSpPr>
          <p:spPr>
            <a:xfrm>
              <a:off x="4844450" y="978975"/>
              <a:ext cx="3673800" cy="3634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49"/>
            <p:cNvGrpSpPr/>
            <p:nvPr/>
          </p:nvGrpSpPr>
          <p:grpSpPr>
            <a:xfrm>
              <a:off x="4754850" y="887475"/>
              <a:ext cx="3674404" cy="3616200"/>
              <a:chOff x="4754850" y="887475"/>
              <a:chExt cx="3674404" cy="3616200"/>
            </a:xfrm>
          </p:grpSpPr>
          <p:sp>
            <p:nvSpPr>
              <p:cNvPr id="1096" name="Google Shape;1096;p49"/>
              <p:cNvSpPr/>
              <p:nvPr/>
            </p:nvSpPr>
            <p:spPr>
              <a:xfrm>
                <a:off x="4754850" y="887475"/>
                <a:ext cx="3673800" cy="3616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7" name="Google Shape;1097;p49"/>
              <p:cNvCxnSpPr/>
              <p:nvPr/>
            </p:nvCxnSpPr>
            <p:spPr>
              <a:xfrm>
                <a:off x="4755154" y="1253333"/>
                <a:ext cx="3674100" cy="0"/>
              </a:xfrm>
              <a:prstGeom prst="straightConnector1">
                <a:avLst/>
              </a:prstGeom>
              <a:noFill/>
              <a:ln cap="flat" cmpd="sng" w="28575">
                <a:solidFill>
                  <a:schemeClr val="dk1"/>
                </a:solidFill>
                <a:prstDash val="solid"/>
                <a:round/>
                <a:headEnd len="med" w="med" type="none"/>
                <a:tailEnd len="med" w="med" type="none"/>
              </a:ln>
            </p:spPr>
          </p:cxnSp>
          <p:grpSp>
            <p:nvGrpSpPr>
              <p:cNvPr id="1098" name="Google Shape;1098;p49"/>
              <p:cNvGrpSpPr/>
              <p:nvPr/>
            </p:nvGrpSpPr>
            <p:grpSpPr>
              <a:xfrm>
                <a:off x="7492324" y="978977"/>
                <a:ext cx="845101" cy="183000"/>
                <a:chOff x="1605849" y="363963"/>
                <a:chExt cx="845101" cy="183000"/>
              </a:xfrm>
            </p:grpSpPr>
            <p:sp>
              <p:nvSpPr>
                <p:cNvPr id="1099" name="Google Shape;1099;p49"/>
                <p:cNvSpPr/>
                <p:nvPr/>
              </p:nvSpPr>
              <p:spPr>
                <a:xfrm>
                  <a:off x="1951450" y="367563"/>
                  <a:ext cx="179400" cy="1794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 name="Google Shape;1100;p49"/>
                <p:cNvGrpSpPr/>
                <p:nvPr/>
              </p:nvGrpSpPr>
              <p:grpSpPr>
                <a:xfrm>
                  <a:off x="2267950" y="363963"/>
                  <a:ext cx="183000" cy="183000"/>
                  <a:chOff x="8225400" y="367488"/>
                  <a:chExt cx="183000" cy="183000"/>
                </a:xfrm>
              </p:grpSpPr>
              <p:cxnSp>
                <p:nvCxnSpPr>
                  <p:cNvPr id="1101" name="Google Shape;1101;p49"/>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1102" name="Google Shape;1102;p49"/>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cxnSp>
              <p:nvCxnSpPr>
                <p:cNvPr id="1103" name="Google Shape;1103;p49"/>
                <p:cNvCxnSpPr/>
                <p:nvPr/>
              </p:nvCxnSpPr>
              <p:spPr>
                <a:xfrm>
                  <a:off x="1605849" y="546963"/>
                  <a:ext cx="208500" cy="0"/>
                </a:xfrm>
                <a:prstGeom prst="straightConnector1">
                  <a:avLst/>
                </a:prstGeom>
                <a:noFill/>
                <a:ln cap="flat" cmpd="sng" w="28575">
                  <a:solidFill>
                    <a:schemeClr val="dk1"/>
                  </a:solidFill>
                  <a:prstDash val="solid"/>
                  <a:round/>
                  <a:headEnd len="med" w="med" type="none"/>
                  <a:tailEnd len="med" w="med" type="none"/>
                </a:ln>
              </p:spPr>
            </p:cxnSp>
          </p:grpSp>
        </p:grpSp>
      </p:grpSp>
      <p:sp>
        <p:nvSpPr>
          <p:cNvPr id="1104" name="Google Shape;1104;p49"/>
          <p:cNvSpPr txBox="1"/>
          <p:nvPr>
            <p:ph type="title"/>
          </p:nvPr>
        </p:nvSpPr>
        <p:spPr>
          <a:xfrm>
            <a:off x="714350" y="731525"/>
            <a:ext cx="36741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Mockup</a:t>
            </a:r>
            <a:endParaRPr/>
          </a:p>
        </p:txBody>
      </p:sp>
      <p:sp>
        <p:nvSpPr>
          <p:cNvPr id="1105" name="Google Shape;1105;p49"/>
          <p:cNvSpPr txBox="1"/>
          <p:nvPr>
            <p:ph idx="1" type="subTitle"/>
          </p:nvPr>
        </p:nvSpPr>
        <p:spPr>
          <a:xfrm>
            <a:off x="715100" y="1600325"/>
            <a:ext cx="3674100" cy="9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can replace the image on the screen with your own. Just right-click on it and select “Replace image”</a:t>
            </a:r>
            <a:endParaRPr b="1" sz="1400"/>
          </a:p>
        </p:txBody>
      </p:sp>
      <p:sp>
        <p:nvSpPr>
          <p:cNvPr id="1106" name="Google Shape;1106;p49"/>
          <p:cNvSpPr/>
          <p:nvPr/>
        </p:nvSpPr>
        <p:spPr>
          <a:xfrm>
            <a:off x="1501058" y="396883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9"/>
          <p:cNvSpPr/>
          <p:nvPr/>
        </p:nvSpPr>
        <p:spPr>
          <a:xfrm>
            <a:off x="715089" y="366468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49"/>
          <p:cNvGrpSpPr/>
          <p:nvPr/>
        </p:nvGrpSpPr>
        <p:grpSpPr>
          <a:xfrm>
            <a:off x="5037791" y="2017577"/>
            <a:ext cx="3108869" cy="2451545"/>
            <a:chOff x="4992012" y="1988941"/>
            <a:chExt cx="3200400" cy="2519574"/>
          </a:xfrm>
        </p:grpSpPr>
        <p:sp>
          <p:nvSpPr>
            <p:cNvPr id="1109" name="Google Shape;1109;p49"/>
            <p:cNvSpPr/>
            <p:nvPr/>
          </p:nvSpPr>
          <p:spPr>
            <a:xfrm>
              <a:off x="4992012" y="1988941"/>
              <a:ext cx="3200400" cy="2136300"/>
            </a:xfrm>
            <a:prstGeom prst="roundRect">
              <a:avLst>
                <a:gd fmla="val 6620"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9"/>
            <p:cNvSpPr/>
            <p:nvPr/>
          </p:nvSpPr>
          <p:spPr>
            <a:xfrm>
              <a:off x="6538881" y="3911740"/>
              <a:ext cx="106800" cy="1068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9"/>
            <p:cNvSpPr/>
            <p:nvPr/>
          </p:nvSpPr>
          <p:spPr>
            <a:xfrm>
              <a:off x="5151750" y="2144425"/>
              <a:ext cx="2880300" cy="1619400"/>
            </a:xfrm>
            <a:prstGeom prst="roundRect">
              <a:avLst>
                <a:gd fmla="val 0"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9"/>
            <p:cNvSpPr/>
            <p:nvPr/>
          </p:nvSpPr>
          <p:spPr>
            <a:xfrm>
              <a:off x="5983800" y="4127123"/>
              <a:ext cx="1216207" cy="381392"/>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13" name="Google Shape;1113;p49"/>
          <p:cNvPicPr preferRelativeResize="0"/>
          <p:nvPr/>
        </p:nvPicPr>
        <p:blipFill rotWithShape="1">
          <a:blip r:embed="rId3">
            <a:alphaModFix/>
          </a:blip>
          <a:srcRect b="337" l="0" r="0" t="327"/>
          <a:stretch/>
        </p:blipFill>
        <p:spPr>
          <a:xfrm>
            <a:off x="5207751" y="2183367"/>
            <a:ext cx="2769300" cy="1547400"/>
          </a:xfrm>
          <a:prstGeom prst="rect">
            <a:avLst/>
          </a:prstGeom>
          <a:noFill/>
          <a:ln cap="flat" cmpd="sng" w="9525">
            <a:solidFill>
              <a:schemeClr val="dk1"/>
            </a:solidFill>
            <a:prstDash val="solid"/>
            <a:round/>
            <a:headEnd len="sm" w="sm" type="none"/>
            <a:tailEnd len="sm" w="sm" type="none"/>
          </a:ln>
        </p:spPr>
      </p:pic>
      <p:grpSp>
        <p:nvGrpSpPr>
          <p:cNvPr id="1114" name="Google Shape;1114;p49"/>
          <p:cNvGrpSpPr/>
          <p:nvPr/>
        </p:nvGrpSpPr>
        <p:grpSpPr>
          <a:xfrm>
            <a:off x="8177500" y="535000"/>
            <a:ext cx="502800" cy="502800"/>
            <a:chOff x="1627550" y="2017350"/>
            <a:chExt cx="502800" cy="502800"/>
          </a:xfrm>
        </p:grpSpPr>
        <p:sp>
          <p:nvSpPr>
            <p:cNvPr id="1115" name="Google Shape;1115;p49"/>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9"/>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49"/>
          <p:cNvGrpSpPr/>
          <p:nvPr/>
        </p:nvGrpSpPr>
        <p:grpSpPr>
          <a:xfrm>
            <a:off x="3563251" y="3497697"/>
            <a:ext cx="836668" cy="1371596"/>
            <a:chOff x="2771692" y="3497697"/>
            <a:chExt cx="836668" cy="1371596"/>
          </a:xfrm>
        </p:grpSpPr>
        <p:sp>
          <p:nvSpPr>
            <p:cNvPr id="1118" name="Google Shape;1118;p49"/>
            <p:cNvSpPr/>
            <p:nvPr/>
          </p:nvSpPr>
          <p:spPr>
            <a:xfrm>
              <a:off x="2771692" y="3497697"/>
              <a:ext cx="836668" cy="1371596"/>
            </a:xfrm>
            <a:custGeom>
              <a:rect b="b" l="l" r="r" t="t"/>
              <a:pathLst>
                <a:path extrusionOk="0" h="15683" w="9513">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9"/>
            <p:cNvSpPr/>
            <p:nvPr/>
          </p:nvSpPr>
          <p:spPr>
            <a:xfrm>
              <a:off x="2771692" y="3497697"/>
              <a:ext cx="836668" cy="1371596"/>
            </a:xfrm>
            <a:custGeom>
              <a:rect b="b" l="l" r="r" t="t"/>
              <a:pathLst>
                <a:path extrusionOk="0" h="15683" w="9513">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moveTo>
                    <a:pt x="4903" y="390"/>
                  </a:moveTo>
                  <a:lnTo>
                    <a:pt x="4903" y="2293"/>
                  </a:lnTo>
                  <a:cubicBezTo>
                    <a:pt x="5391" y="2390"/>
                    <a:pt x="5732" y="2781"/>
                    <a:pt x="5732" y="3268"/>
                  </a:cubicBezTo>
                  <a:lnTo>
                    <a:pt x="5732" y="6000"/>
                  </a:lnTo>
                  <a:cubicBezTo>
                    <a:pt x="5732" y="6488"/>
                    <a:pt x="5391" y="6902"/>
                    <a:pt x="4903" y="6976"/>
                  </a:cubicBezTo>
                  <a:lnTo>
                    <a:pt x="4903" y="8268"/>
                  </a:lnTo>
                  <a:lnTo>
                    <a:pt x="5123" y="8268"/>
                  </a:lnTo>
                  <a:cubicBezTo>
                    <a:pt x="5854" y="8268"/>
                    <a:pt x="6562" y="8171"/>
                    <a:pt x="7269" y="7976"/>
                  </a:cubicBezTo>
                  <a:cubicBezTo>
                    <a:pt x="7928" y="7756"/>
                    <a:pt x="8537" y="7488"/>
                    <a:pt x="9123" y="7122"/>
                  </a:cubicBezTo>
                  <a:lnTo>
                    <a:pt x="9123" y="4756"/>
                  </a:lnTo>
                  <a:cubicBezTo>
                    <a:pt x="9098" y="2415"/>
                    <a:pt x="7245" y="488"/>
                    <a:pt x="4903" y="415"/>
                  </a:cubicBezTo>
                  <a:close/>
                  <a:moveTo>
                    <a:pt x="4611" y="2293"/>
                  </a:moveTo>
                  <a:lnTo>
                    <a:pt x="4611" y="415"/>
                  </a:lnTo>
                  <a:cubicBezTo>
                    <a:pt x="2269" y="488"/>
                    <a:pt x="416" y="2415"/>
                    <a:pt x="391" y="4756"/>
                  </a:cubicBezTo>
                  <a:lnTo>
                    <a:pt x="391" y="7122"/>
                  </a:lnTo>
                  <a:cubicBezTo>
                    <a:pt x="976" y="7463"/>
                    <a:pt x="1611" y="7756"/>
                    <a:pt x="2245" y="7951"/>
                  </a:cubicBezTo>
                  <a:cubicBezTo>
                    <a:pt x="2952" y="8146"/>
                    <a:pt x="3659" y="8268"/>
                    <a:pt x="4391" y="8244"/>
                  </a:cubicBezTo>
                  <a:lnTo>
                    <a:pt x="4611" y="8244"/>
                  </a:lnTo>
                  <a:lnTo>
                    <a:pt x="4611" y="6976"/>
                  </a:lnTo>
                  <a:cubicBezTo>
                    <a:pt x="4123" y="6902"/>
                    <a:pt x="3781" y="6488"/>
                    <a:pt x="3781" y="6000"/>
                  </a:cubicBezTo>
                  <a:lnTo>
                    <a:pt x="3781" y="3268"/>
                  </a:lnTo>
                  <a:cubicBezTo>
                    <a:pt x="3781" y="2781"/>
                    <a:pt x="4123" y="2390"/>
                    <a:pt x="4611" y="2293"/>
                  </a:cubicBezTo>
                  <a:close/>
                  <a:moveTo>
                    <a:pt x="5220" y="2781"/>
                  </a:moveTo>
                  <a:cubicBezTo>
                    <a:pt x="5098" y="2659"/>
                    <a:pt x="4928" y="2585"/>
                    <a:pt x="4757" y="2585"/>
                  </a:cubicBezTo>
                  <a:lnTo>
                    <a:pt x="4757" y="2585"/>
                  </a:lnTo>
                  <a:cubicBezTo>
                    <a:pt x="4391" y="2585"/>
                    <a:pt x="4074" y="2902"/>
                    <a:pt x="4074" y="3268"/>
                  </a:cubicBezTo>
                  <a:lnTo>
                    <a:pt x="4074" y="6000"/>
                  </a:lnTo>
                  <a:cubicBezTo>
                    <a:pt x="4074" y="6390"/>
                    <a:pt x="4391" y="6683"/>
                    <a:pt x="4757" y="6683"/>
                  </a:cubicBezTo>
                  <a:lnTo>
                    <a:pt x="4757" y="6683"/>
                  </a:lnTo>
                  <a:cubicBezTo>
                    <a:pt x="4928" y="6683"/>
                    <a:pt x="5098" y="6610"/>
                    <a:pt x="5220" y="6488"/>
                  </a:cubicBezTo>
                  <a:cubicBezTo>
                    <a:pt x="5367" y="6366"/>
                    <a:pt x="5440" y="6195"/>
                    <a:pt x="5440" y="6000"/>
                  </a:cubicBezTo>
                  <a:lnTo>
                    <a:pt x="5440" y="3268"/>
                  </a:lnTo>
                  <a:cubicBezTo>
                    <a:pt x="5440" y="3098"/>
                    <a:pt x="5367" y="2927"/>
                    <a:pt x="5220" y="2781"/>
                  </a:cubicBezTo>
                  <a:close/>
                  <a:moveTo>
                    <a:pt x="9123" y="7463"/>
                  </a:moveTo>
                  <a:cubicBezTo>
                    <a:pt x="8562" y="7805"/>
                    <a:pt x="7976" y="8073"/>
                    <a:pt x="7342" y="8244"/>
                  </a:cubicBezTo>
                  <a:cubicBezTo>
                    <a:pt x="6635" y="8463"/>
                    <a:pt x="5879" y="8561"/>
                    <a:pt x="5123" y="8561"/>
                  </a:cubicBezTo>
                  <a:lnTo>
                    <a:pt x="4391" y="8561"/>
                  </a:lnTo>
                  <a:cubicBezTo>
                    <a:pt x="2976" y="8561"/>
                    <a:pt x="1611" y="8195"/>
                    <a:pt x="391" y="7463"/>
                  </a:cubicBezTo>
                  <a:lnTo>
                    <a:pt x="391" y="11049"/>
                  </a:lnTo>
                  <a:cubicBezTo>
                    <a:pt x="464" y="13414"/>
                    <a:pt x="2391" y="15292"/>
                    <a:pt x="4757" y="15292"/>
                  </a:cubicBezTo>
                  <a:cubicBezTo>
                    <a:pt x="7123" y="15292"/>
                    <a:pt x="9049" y="13414"/>
                    <a:pt x="9123" y="11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9"/>
            <p:cNvSpPr/>
            <p:nvPr/>
          </p:nvSpPr>
          <p:spPr>
            <a:xfrm>
              <a:off x="3202911" y="3533904"/>
              <a:ext cx="371149" cy="686979"/>
            </a:xfrm>
            <a:custGeom>
              <a:rect b="b" l="l" r="r" t="t"/>
              <a:pathLst>
                <a:path extrusionOk="0" h="7855" w="4220">
                  <a:moveTo>
                    <a:pt x="537" y="2171"/>
                  </a:moveTo>
                  <a:cubicBezTo>
                    <a:pt x="732" y="2342"/>
                    <a:pt x="829" y="2586"/>
                    <a:pt x="829" y="2854"/>
                  </a:cubicBezTo>
                  <a:lnTo>
                    <a:pt x="829" y="5586"/>
                  </a:lnTo>
                  <a:cubicBezTo>
                    <a:pt x="829" y="6074"/>
                    <a:pt x="488" y="6488"/>
                    <a:pt x="0" y="6562"/>
                  </a:cubicBezTo>
                  <a:lnTo>
                    <a:pt x="0" y="7854"/>
                  </a:lnTo>
                  <a:lnTo>
                    <a:pt x="220" y="7854"/>
                  </a:lnTo>
                  <a:cubicBezTo>
                    <a:pt x="951" y="7854"/>
                    <a:pt x="1659" y="7757"/>
                    <a:pt x="2366" y="7562"/>
                  </a:cubicBezTo>
                  <a:cubicBezTo>
                    <a:pt x="3025" y="7342"/>
                    <a:pt x="3634" y="7074"/>
                    <a:pt x="4220" y="6708"/>
                  </a:cubicBezTo>
                  <a:lnTo>
                    <a:pt x="4220" y="4342"/>
                  </a:lnTo>
                  <a:cubicBezTo>
                    <a:pt x="4195" y="2001"/>
                    <a:pt x="2342" y="74"/>
                    <a:pt x="0" y="1"/>
                  </a:cubicBezTo>
                  <a:lnTo>
                    <a:pt x="0" y="1903"/>
                  </a:lnTo>
                  <a:cubicBezTo>
                    <a:pt x="220" y="1928"/>
                    <a:pt x="390" y="2025"/>
                    <a:pt x="537" y="21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9"/>
            <p:cNvSpPr/>
            <p:nvPr/>
          </p:nvSpPr>
          <p:spPr>
            <a:xfrm>
              <a:off x="3129912" y="3708819"/>
              <a:ext cx="120228" cy="373356"/>
            </a:xfrm>
            <a:custGeom>
              <a:rect b="b" l="l" r="r" t="t"/>
              <a:pathLst>
                <a:path extrusionOk="0" h="4269" w="1367">
                  <a:moveTo>
                    <a:pt x="1367" y="3586"/>
                  </a:moveTo>
                  <a:lnTo>
                    <a:pt x="1367" y="854"/>
                  </a:lnTo>
                  <a:cubicBezTo>
                    <a:pt x="1294" y="1"/>
                    <a:pt x="74" y="1"/>
                    <a:pt x="1" y="854"/>
                  </a:cubicBezTo>
                  <a:lnTo>
                    <a:pt x="1" y="3586"/>
                  </a:lnTo>
                  <a:cubicBezTo>
                    <a:pt x="1" y="3976"/>
                    <a:pt x="318" y="4269"/>
                    <a:pt x="684" y="4269"/>
                  </a:cubicBezTo>
                  <a:cubicBezTo>
                    <a:pt x="855" y="4269"/>
                    <a:pt x="1025" y="4196"/>
                    <a:pt x="1172" y="4074"/>
                  </a:cubicBezTo>
                  <a:cubicBezTo>
                    <a:pt x="1294" y="3952"/>
                    <a:pt x="1367" y="3781"/>
                    <a:pt x="1367" y="3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9"/>
            <p:cNvSpPr/>
            <p:nvPr/>
          </p:nvSpPr>
          <p:spPr>
            <a:xfrm>
              <a:off x="2806080" y="3533904"/>
              <a:ext cx="371149" cy="686979"/>
            </a:xfrm>
            <a:custGeom>
              <a:rect b="b" l="l" r="r" t="t"/>
              <a:pathLst>
                <a:path extrusionOk="0" h="7855" w="4220">
                  <a:moveTo>
                    <a:pt x="3390" y="5586"/>
                  </a:moveTo>
                  <a:lnTo>
                    <a:pt x="3390" y="2854"/>
                  </a:lnTo>
                  <a:cubicBezTo>
                    <a:pt x="3390" y="2367"/>
                    <a:pt x="3756" y="1976"/>
                    <a:pt x="4220" y="1903"/>
                  </a:cubicBezTo>
                  <a:lnTo>
                    <a:pt x="4220" y="1"/>
                  </a:lnTo>
                  <a:cubicBezTo>
                    <a:pt x="1878" y="74"/>
                    <a:pt x="25" y="2001"/>
                    <a:pt x="0" y="4342"/>
                  </a:cubicBezTo>
                  <a:lnTo>
                    <a:pt x="0" y="6708"/>
                  </a:lnTo>
                  <a:cubicBezTo>
                    <a:pt x="585" y="7049"/>
                    <a:pt x="1220" y="7342"/>
                    <a:pt x="1854" y="7537"/>
                  </a:cubicBezTo>
                  <a:cubicBezTo>
                    <a:pt x="2561" y="7732"/>
                    <a:pt x="3268" y="7854"/>
                    <a:pt x="4000" y="7830"/>
                  </a:cubicBezTo>
                  <a:lnTo>
                    <a:pt x="4220" y="7830"/>
                  </a:lnTo>
                  <a:lnTo>
                    <a:pt x="4220" y="6562"/>
                  </a:lnTo>
                  <a:cubicBezTo>
                    <a:pt x="3732" y="6488"/>
                    <a:pt x="3390" y="6074"/>
                    <a:pt x="3390" y="55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9"/>
            <p:cNvSpPr/>
            <p:nvPr/>
          </p:nvSpPr>
          <p:spPr>
            <a:xfrm>
              <a:off x="2806080" y="4150392"/>
              <a:ext cx="767979" cy="684792"/>
            </a:xfrm>
            <a:custGeom>
              <a:rect b="b" l="l" r="r" t="t"/>
              <a:pathLst>
                <a:path extrusionOk="0" h="7830" w="8732">
                  <a:moveTo>
                    <a:pt x="6976" y="781"/>
                  </a:moveTo>
                  <a:cubicBezTo>
                    <a:pt x="6244" y="1000"/>
                    <a:pt x="5488" y="1098"/>
                    <a:pt x="4732" y="1098"/>
                  </a:cubicBezTo>
                  <a:lnTo>
                    <a:pt x="4000" y="1098"/>
                  </a:lnTo>
                  <a:cubicBezTo>
                    <a:pt x="2585" y="1098"/>
                    <a:pt x="1220" y="732"/>
                    <a:pt x="0" y="0"/>
                  </a:cubicBezTo>
                  <a:lnTo>
                    <a:pt x="0" y="3586"/>
                  </a:lnTo>
                  <a:cubicBezTo>
                    <a:pt x="73" y="5951"/>
                    <a:pt x="2000" y="7829"/>
                    <a:pt x="4366" y="7829"/>
                  </a:cubicBezTo>
                  <a:cubicBezTo>
                    <a:pt x="6732" y="7829"/>
                    <a:pt x="8658" y="5951"/>
                    <a:pt x="8732" y="3586"/>
                  </a:cubicBezTo>
                  <a:lnTo>
                    <a:pt x="8732" y="0"/>
                  </a:lnTo>
                  <a:cubicBezTo>
                    <a:pt x="8171" y="342"/>
                    <a:pt x="7585" y="610"/>
                    <a:pt x="6976" y="7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9"/>
            <p:cNvSpPr/>
            <p:nvPr/>
          </p:nvSpPr>
          <p:spPr>
            <a:xfrm>
              <a:off x="3505371" y="4248519"/>
              <a:ext cx="34388" cy="266658"/>
            </a:xfrm>
            <a:custGeom>
              <a:rect b="b" l="l" r="r" t="t"/>
              <a:pathLst>
                <a:path extrusionOk="0" h="3049" w="391">
                  <a:moveTo>
                    <a:pt x="0" y="195"/>
                  </a:moveTo>
                  <a:cubicBezTo>
                    <a:pt x="0" y="98"/>
                    <a:pt x="98" y="0"/>
                    <a:pt x="195" y="0"/>
                  </a:cubicBezTo>
                  <a:cubicBezTo>
                    <a:pt x="317" y="0"/>
                    <a:pt x="390" y="98"/>
                    <a:pt x="390" y="195"/>
                  </a:cubicBezTo>
                  <a:lnTo>
                    <a:pt x="390" y="1927"/>
                  </a:lnTo>
                  <a:cubicBezTo>
                    <a:pt x="390" y="2025"/>
                    <a:pt x="317" y="2122"/>
                    <a:pt x="195" y="2122"/>
                  </a:cubicBezTo>
                  <a:cubicBezTo>
                    <a:pt x="98" y="2122"/>
                    <a:pt x="0" y="2025"/>
                    <a:pt x="0" y="1927"/>
                  </a:cubicBezTo>
                  <a:close/>
                  <a:moveTo>
                    <a:pt x="0" y="2537"/>
                  </a:moveTo>
                  <a:cubicBezTo>
                    <a:pt x="0" y="2439"/>
                    <a:pt x="98" y="2342"/>
                    <a:pt x="195" y="2342"/>
                  </a:cubicBezTo>
                  <a:cubicBezTo>
                    <a:pt x="317" y="2342"/>
                    <a:pt x="390" y="2439"/>
                    <a:pt x="390" y="2537"/>
                  </a:cubicBezTo>
                  <a:lnTo>
                    <a:pt x="390" y="2854"/>
                  </a:lnTo>
                  <a:cubicBezTo>
                    <a:pt x="390" y="2951"/>
                    <a:pt x="317" y="3049"/>
                    <a:pt x="195" y="3049"/>
                  </a:cubicBezTo>
                  <a:cubicBezTo>
                    <a:pt x="73" y="3049"/>
                    <a:pt x="0" y="2951"/>
                    <a:pt x="0" y="28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9"/>
            <p:cNvSpPr/>
            <p:nvPr/>
          </p:nvSpPr>
          <p:spPr>
            <a:xfrm>
              <a:off x="3202911" y="3533904"/>
              <a:ext cx="371149" cy="633630"/>
            </a:xfrm>
            <a:custGeom>
              <a:rect b="b" l="l" r="r" t="t"/>
              <a:pathLst>
                <a:path extrusionOk="0" h="7245" w="4220">
                  <a:moveTo>
                    <a:pt x="3610" y="4635"/>
                  </a:moveTo>
                  <a:lnTo>
                    <a:pt x="3610" y="7001"/>
                  </a:lnTo>
                  <a:cubicBezTo>
                    <a:pt x="3464" y="7098"/>
                    <a:pt x="3317" y="7171"/>
                    <a:pt x="3171" y="7244"/>
                  </a:cubicBezTo>
                  <a:cubicBezTo>
                    <a:pt x="3537" y="7098"/>
                    <a:pt x="3878" y="6903"/>
                    <a:pt x="4220" y="6708"/>
                  </a:cubicBezTo>
                  <a:lnTo>
                    <a:pt x="4220" y="4342"/>
                  </a:lnTo>
                  <a:cubicBezTo>
                    <a:pt x="4195" y="2001"/>
                    <a:pt x="2342" y="74"/>
                    <a:pt x="0" y="1"/>
                  </a:cubicBezTo>
                  <a:lnTo>
                    <a:pt x="0" y="342"/>
                  </a:lnTo>
                  <a:cubicBezTo>
                    <a:pt x="2073" y="732"/>
                    <a:pt x="3586" y="2537"/>
                    <a:pt x="3610" y="4635"/>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9"/>
            <p:cNvSpPr/>
            <p:nvPr/>
          </p:nvSpPr>
          <p:spPr>
            <a:xfrm>
              <a:off x="3329471" y="4150392"/>
              <a:ext cx="246788" cy="667738"/>
            </a:xfrm>
            <a:custGeom>
              <a:rect b="b" l="l" r="r" t="t"/>
              <a:pathLst>
                <a:path extrusionOk="0" h="7635" w="2806">
                  <a:moveTo>
                    <a:pt x="2781" y="0"/>
                  </a:moveTo>
                  <a:cubicBezTo>
                    <a:pt x="2586" y="122"/>
                    <a:pt x="2366" y="244"/>
                    <a:pt x="2171" y="342"/>
                  </a:cubicBezTo>
                  <a:lnTo>
                    <a:pt x="2171" y="1122"/>
                  </a:lnTo>
                  <a:lnTo>
                    <a:pt x="2195" y="1122"/>
                  </a:lnTo>
                  <a:cubicBezTo>
                    <a:pt x="2317" y="1122"/>
                    <a:pt x="2390" y="1220"/>
                    <a:pt x="2390" y="1317"/>
                  </a:cubicBezTo>
                  <a:lnTo>
                    <a:pt x="2390" y="3049"/>
                  </a:lnTo>
                  <a:cubicBezTo>
                    <a:pt x="2390" y="3147"/>
                    <a:pt x="2317" y="3244"/>
                    <a:pt x="2195" y="3244"/>
                  </a:cubicBezTo>
                  <a:lnTo>
                    <a:pt x="2171" y="3244"/>
                  </a:lnTo>
                  <a:lnTo>
                    <a:pt x="2171" y="3464"/>
                  </a:lnTo>
                  <a:lnTo>
                    <a:pt x="2195" y="3464"/>
                  </a:lnTo>
                  <a:cubicBezTo>
                    <a:pt x="2317" y="3464"/>
                    <a:pt x="2390" y="3561"/>
                    <a:pt x="2390" y="3683"/>
                  </a:cubicBezTo>
                  <a:lnTo>
                    <a:pt x="2390" y="3976"/>
                  </a:lnTo>
                  <a:cubicBezTo>
                    <a:pt x="2390" y="4098"/>
                    <a:pt x="2317" y="4171"/>
                    <a:pt x="2195" y="4171"/>
                  </a:cubicBezTo>
                  <a:lnTo>
                    <a:pt x="2171" y="4171"/>
                  </a:lnTo>
                  <a:cubicBezTo>
                    <a:pt x="2049" y="5610"/>
                    <a:pt x="1244" y="6903"/>
                    <a:pt x="0" y="7634"/>
                  </a:cubicBezTo>
                  <a:cubicBezTo>
                    <a:pt x="1683" y="6976"/>
                    <a:pt x="2781" y="5366"/>
                    <a:pt x="2805" y="3586"/>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9"/>
            <p:cNvSpPr/>
            <p:nvPr/>
          </p:nvSpPr>
          <p:spPr>
            <a:xfrm>
              <a:off x="3138531" y="3728060"/>
              <a:ext cx="111609" cy="373356"/>
            </a:xfrm>
            <a:custGeom>
              <a:rect b="b" l="l" r="r" t="t"/>
              <a:pathLst>
                <a:path extrusionOk="0" h="4269" w="1269">
                  <a:moveTo>
                    <a:pt x="879" y="317"/>
                  </a:moveTo>
                  <a:lnTo>
                    <a:pt x="879" y="3049"/>
                  </a:lnTo>
                  <a:cubicBezTo>
                    <a:pt x="879" y="3439"/>
                    <a:pt x="586" y="3732"/>
                    <a:pt x="220" y="3732"/>
                  </a:cubicBezTo>
                  <a:cubicBezTo>
                    <a:pt x="147" y="3732"/>
                    <a:pt x="74" y="3732"/>
                    <a:pt x="1" y="3707"/>
                  </a:cubicBezTo>
                  <a:cubicBezTo>
                    <a:pt x="25" y="3756"/>
                    <a:pt x="74" y="3805"/>
                    <a:pt x="123" y="3854"/>
                  </a:cubicBezTo>
                  <a:cubicBezTo>
                    <a:pt x="537" y="4268"/>
                    <a:pt x="1244" y="3976"/>
                    <a:pt x="1269" y="3366"/>
                  </a:cubicBezTo>
                  <a:lnTo>
                    <a:pt x="1269" y="634"/>
                  </a:lnTo>
                  <a:cubicBezTo>
                    <a:pt x="1269" y="464"/>
                    <a:pt x="1196" y="293"/>
                    <a:pt x="1074" y="147"/>
                  </a:cubicBezTo>
                  <a:cubicBezTo>
                    <a:pt x="976" y="73"/>
                    <a:pt x="903" y="25"/>
                    <a:pt x="805" y="0"/>
                  </a:cubicBezTo>
                  <a:cubicBezTo>
                    <a:pt x="854" y="98"/>
                    <a:pt x="879" y="195"/>
                    <a:pt x="879" y="31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 name="Google Shape;1128;p49"/>
          <p:cNvSpPr/>
          <p:nvPr/>
        </p:nvSpPr>
        <p:spPr>
          <a:xfrm>
            <a:off x="1964428" y="3780752"/>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50"/>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are international</a:t>
            </a:r>
            <a:endParaRPr/>
          </a:p>
        </p:txBody>
      </p:sp>
      <p:grpSp>
        <p:nvGrpSpPr>
          <p:cNvPr id="1134" name="Google Shape;1134;p50"/>
          <p:cNvGrpSpPr/>
          <p:nvPr/>
        </p:nvGrpSpPr>
        <p:grpSpPr>
          <a:xfrm>
            <a:off x="715113" y="1675457"/>
            <a:ext cx="5020377" cy="2674538"/>
            <a:chOff x="233350" y="949250"/>
            <a:chExt cx="7137300" cy="3802300"/>
          </a:xfrm>
        </p:grpSpPr>
        <p:sp>
          <p:nvSpPr>
            <p:cNvPr id="1135" name="Google Shape;1135;p5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50"/>
          <p:cNvGrpSpPr/>
          <p:nvPr/>
        </p:nvGrpSpPr>
        <p:grpSpPr>
          <a:xfrm>
            <a:off x="6101845" y="3195620"/>
            <a:ext cx="2418900" cy="1412700"/>
            <a:chOff x="715100" y="1600325"/>
            <a:chExt cx="2418900" cy="1412700"/>
          </a:xfrm>
        </p:grpSpPr>
        <p:sp>
          <p:nvSpPr>
            <p:cNvPr id="1187" name="Google Shape;1187;p50"/>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50"/>
            <p:cNvGrpSpPr/>
            <p:nvPr/>
          </p:nvGrpSpPr>
          <p:grpSpPr>
            <a:xfrm>
              <a:off x="715100" y="1600325"/>
              <a:ext cx="2327400" cy="1321200"/>
              <a:chOff x="715100" y="1600325"/>
              <a:chExt cx="2327400" cy="1321200"/>
            </a:xfrm>
          </p:grpSpPr>
          <p:sp>
            <p:nvSpPr>
              <p:cNvPr id="1189" name="Google Shape;1189;p50"/>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0" name="Google Shape;1190;p50"/>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1191" name="Google Shape;1191;p50"/>
          <p:cNvGrpSpPr/>
          <p:nvPr/>
        </p:nvGrpSpPr>
        <p:grpSpPr>
          <a:xfrm>
            <a:off x="6101845" y="1600325"/>
            <a:ext cx="2418900" cy="1412700"/>
            <a:chOff x="715100" y="1600325"/>
            <a:chExt cx="2418900" cy="1412700"/>
          </a:xfrm>
        </p:grpSpPr>
        <p:sp>
          <p:nvSpPr>
            <p:cNvPr id="1192" name="Google Shape;1192;p50"/>
            <p:cNvSpPr/>
            <p:nvPr/>
          </p:nvSpPr>
          <p:spPr>
            <a:xfrm>
              <a:off x="806600" y="1691825"/>
              <a:ext cx="23274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 name="Google Shape;1193;p50"/>
            <p:cNvGrpSpPr/>
            <p:nvPr/>
          </p:nvGrpSpPr>
          <p:grpSpPr>
            <a:xfrm>
              <a:off x="715100" y="1600325"/>
              <a:ext cx="2327400" cy="1321200"/>
              <a:chOff x="715100" y="1600325"/>
              <a:chExt cx="2327400" cy="1321200"/>
            </a:xfrm>
          </p:grpSpPr>
          <p:sp>
            <p:nvSpPr>
              <p:cNvPr id="1194" name="Google Shape;1194;p50"/>
              <p:cNvSpPr/>
              <p:nvPr/>
            </p:nvSpPr>
            <p:spPr>
              <a:xfrm>
                <a:off x="715100" y="1600325"/>
                <a:ext cx="23274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 name="Google Shape;1195;p50"/>
              <p:cNvCxnSpPr/>
              <p:nvPr/>
            </p:nvCxnSpPr>
            <p:spPr>
              <a:xfrm>
                <a:off x="722125" y="1783325"/>
                <a:ext cx="2315700" cy="0"/>
              </a:xfrm>
              <a:prstGeom prst="straightConnector1">
                <a:avLst/>
              </a:prstGeom>
              <a:noFill/>
              <a:ln cap="flat" cmpd="sng" w="28575">
                <a:solidFill>
                  <a:schemeClr val="dk1"/>
                </a:solidFill>
                <a:prstDash val="solid"/>
                <a:round/>
                <a:headEnd len="med" w="med" type="none"/>
                <a:tailEnd len="med" w="med" type="none"/>
              </a:ln>
            </p:spPr>
          </p:cxnSp>
        </p:grpSp>
      </p:grpSp>
      <p:sp>
        <p:nvSpPr>
          <p:cNvPr id="1196" name="Google Shape;1196;p50"/>
          <p:cNvSpPr txBox="1"/>
          <p:nvPr>
            <p:ph idx="4294967295" type="subTitle"/>
          </p:nvPr>
        </p:nvSpPr>
        <p:spPr>
          <a:xfrm>
            <a:off x="6168018" y="3401300"/>
            <a:ext cx="2194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latin typeface="Rubik Black"/>
                <a:ea typeface="Rubik Black"/>
                <a:cs typeface="Rubik Black"/>
                <a:sym typeface="Rubik Black"/>
              </a:rPr>
              <a:t>India</a:t>
            </a:r>
            <a:endParaRPr sz="2400">
              <a:latin typeface="Rubik Black"/>
              <a:ea typeface="Rubik Black"/>
              <a:cs typeface="Rubik Black"/>
              <a:sym typeface="Rubik Black"/>
            </a:endParaRPr>
          </a:p>
        </p:txBody>
      </p:sp>
      <p:sp>
        <p:nvSpPr>
          <p:cNvPr id="1197" name="Google Shape;1197;p50"/>
          <p:cNvSpPr txBox="1"/>
          <p:nvPr>
            <p:ph idx="4294967295" type="subTitle"/>
          </p:nvPr>
        </p:nvSpPr>
        <p:spPr>
          <a:xfrm>
            <a:off x="6166650" y="1803550"/>
            <a:ext cx="2194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latin typeface="Rubik Black"/>
                <a:ea typeface="Rubik Black"/>
                <a:cs typeface="Rubik Black"/>
                <a:sym typeface="Rubik Black"/>
              </a:rPr>
              <a:t>Netherlands</a:t>
            </a:r>
            <a:endParaRPr sz="2400">
              <a:latin typeface="Rubik Black"/>
              <a:ea typeface="Rubik Black"/>
              <a:cs typeface="Rubik Black"/>
              <a:sym typeface="Rubik Black"/>
            </a:endParaRPr>
          </a:p>
        </p:txBody>
      </p:sp>
      <p:sp>
        <p:nvSpPr>
          <p:cNvPr id="1198" name="Google Shape;1198;p50"/>
          <p:cNvSpPr txBox="1"/>
          <p:nvPr>
            <p:ph idx="4294967295" type="subTitle"/>
          </p:nvPr>
        </p:nvSpPr>
        <p:spPr>
          <a:xfrm>
            <a:off x="6166650" y="2261076"/>
            <a:ext cx="2194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 place</a:t>
            </a:r>
            <a:endParaRPr/>
          </a:p>
        </p:txBody>
      </p:sp>
      <p:sp>
        <p:nvSpPr>
          <p:cNvPr id="1199" name="Google Shape;1199;p50"/>
          <p:cNvSpPr txBox="1"/>
          <p:nvPr>
            <p:ph idx="4294967295" type="subTitle"/>
          </p:nvPr>
        </p:nvSpPr>
        <p:spPr>
          <a:xfrm>
            <a:off x="6168018" y="3853932"/>
            <a:ext cx="2194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cxnSp>
        <p:nvCxnSpPr>
          <p:cNvPr id="1200" name="Google Shape;1200;p50"/>
          <p:cNvCxnSpPr>
            <a:stCxn id="1197" idx="1"/>
          </p:cNvCxnSpPr>
          <p:nvPr/>
        </p:nvCxnSpPr>
        <p:spPr>
          <a:xfrm flipH="1">
            <a:off x="3043650" y="2077900"/>
            <a:ext cx="3123000" cy="184200"/>
          </a:xfrm>
          <a:prstGeom prst="bentConnector3">
            <a:avLst>
              <a:gd fmla="val 13664" name="adj1"/>
            </a:avLst>
          </a:prstGeom>
          <a:noFill/>
          <a:ln cap="flat" cmpd="sng" w="28575">
            <a:solidFill>
              <a:schemeClr val="dk1"/>
            </a:solidFill>
            <a:prstDash val="solid"/>
            <a:round/>
            <a:headEnd len="med" w="med" type="oval"/>
            <a:tailEnd len="med" w="med" type="oval"/>
          </a:ln>
        </p:spPr>
      </p:cxnSp>
      <p:cxnSp>
        <p:nvCxnSpPr>
          <p:cNvPr id="1201" name="Google Shape;1201;p50"/>
          <p:cNvCxnSpPr>
            <a:stCxn id="1196" idx="1"/>
          </p:cNvCxnSpPr>
          <p:nvPr/>
        </p:nvCxnSpPr>
        <p:spPr>
          <a:xfrm rot="10800000">
            <a:off x="4212618" y="2811950"/>
            <a:ext cx="1955400" cy="863700"/>
          </a:xfrm>
          <a:prstGeom prst="bentConnector3">
            <a:avLst>
              <a:gd fmla="val 22110" name="adj1"/>
            </a:avLst>
          </a:prstGeom>
          <a:noFill/>
          <a:ln cap="flat" cmpd="sng" w="28575">
            <a:solidFill>
              <a:schemeClr val="dk1"/>
            </a:solidFill>
            <a:prstDash val="solid"/>
            <a:round/>
            <a:headEnd len="med" w="med" type="oval"/>
            <a:tailEnd len="med" w="med" type="oval"/>
          </a:ln>
        </p:spPr>
      </p:cxnSp>
      <p:sp>
        <p:nvSpPr>
          <p:cNvPr id="1202" name="Google Shape;1202;p50"/>
          <p:cNvSpPr/>
          <p:nvPr/>
        </p:nvSpPr>
        <p:spPr>
          <a:xfrm>
            <a:off x="716400" y="426250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0"/>
          <p:cNvSpPr/>
          <p:nvPr/>
        </p:nvSpPr>
        <p:spPr>
          <a:xfrm>
            <a:off x="941832" y="4113860"/>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0"/>
          <p:cNvSpPr/>
          <p:nvPr/>
        </p:nvSpPr>
        <p:spPr>
          <a:xfrm>
            <a:off x="7971700" y="1081625"/>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51"/>
          <p:cNvSpPr txBox="1"/>
          <p:nvPr>
            <p:ph type="title"/>
          </p:nvPr>
        </p:nvSpPr>
        <p:spPr>
          <a:xfrm>
            <a:off x="2286000" y="3293217"/>
            <a:ext cx="45720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—Someone Famous </a:t>
            </a:r>
            <a:endParaRPr/>
          </a:p>
        </p:txBody>
      </p:sp>
      <p:sp>
        <p:nvSpPr>
          <p:cNvPr id="1210" name="Google Shape;1210;p51"/>
          <p:cNvSpPr txBox="1"/>
          <p:nvPr>
            <p:ph idx="1" type="subTitle"/>
          </p:nvPr>
        </p:nvSpPr>
        <p:spPr>
          <a:xfrm>
            <a:off x="1828800" y="1600317"/>
            <a:ext cx="5486400" cy="137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211" name="Google Shape;1211;p51"/>
          <p:cNvSpPr/>
          <p:nvPr/>
        </p:nvSpPr>
        <p:spPr>
          <a:xfrm rot="-2700000">
            <a:off x="6667953" y="3605009"/>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 name="Google Shape;1212;p51"/>
          <p:cNvGrpSpPr/>
          <p:nvPr/>
        </p:nvGrpSpPr>
        <p:grpSpPr>
          <a:xfrm>
            <a:off x="463651" y="1220603"/>
            <a:ext cx="502899" cy="502899"/>
            <a:chOff x="858700" y="1967475"/>
            <a:chExt cx="605100" cy="605100"/>
          </a:xfrm>
        </p:grpSpPr>
        <p:sp>
          <p:nvSpPr>
            <p:cNvPr id="1213" name="Google Shape;1213;p51"/>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1"/>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51"/>
          <p:cNvGrpSpPr/>
          <p:nvPr/>
        </p:nvGrpSpPr>
        <p:grpSpPr>
          <a:xfrm>
            <a:off x="463651" y="1906497"/>
            <a:ext cx="502800" cy="502800"/>
            <a:chOff x="7014301" y="2017350"/>
            <a:chExt cx="502800" cy="502800"/>
          </a:xfrm>
        </p:grpSpPr>
        <p:sp>
          <p:nvSpPr>
            <p:cNvPr id="1216" name="Google Shape;1216;p51"/>
            <p:cNvSpPr/>
            <p:nvPr/>
          </p:nvSpPr>
          <p:spPr>
            <a:xfrm>
              <a:off x="7014301" y="2017350"/>
              <a:ext cx="502800" cy="502800"/>
            </a:xfrm>
            <a:prstGeom prst="roundRect">
              <a:avLst>
                <a:gd fmla="val 15109"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1"/>
            <p:cNvSpPr/>
            <p:nvPr/>
          </p:nvSpPr>
          <p:spPr>
            <a:xfrm>
              <a:off x="7095012" y="2108734"/>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51"/>
          <p:cNvGrpSpPr/>
          <p:nvPr/>
        </p:nvGrpSpPr>
        <p:grpSpPr>
          <a:xfrm>
            <a:off x="463651" y="445094"/>
            <a:ext cx="629846" cy="592514"/>
            <a:chOff x="463701" y="2217961"/>
            <a:chExt cx="629846" cy="592514"/>
          </a:xfrm>
        </p:grpSpPr>
        <p:sp>
          <p:nvSpPr>
            <p:cNvPr id="1219" name="Google Shape;1219;p51"/>
            <p:cNvSpPr/>
            <p:nvPr/>
          </p:nvSpPr>
          <p:spPr>
            <a:xfrm>
              <a:off x="463701" y="2307675"/>
              <a:ext cx="502800" cy="502800"/>
            </a:xfrm>
            <a:prstGeom prst="roundRect">
              <a:avLst>
                <a:gd fmla="val 15109"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545925" y="2446300"/>
              <a:ext cx="338328" cy="225549"/>
            </a:xfrm>
            <a:custGeom>
              <a:rect b="b" l="l" r="r" t="t"/>
              <a:pathLst>
                <a:path extrusionOk="0" h="5806" w="8708">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555887" y="2446307"/>
              <a:ext cx="318435" cy="106170"/>
            </a:xfrm>
            <a:custGeom>
              <a:rect b="b" l="l" r="r" t="t"/>
              <a:pathLst>
                <a:path extrusionOk="0" h="2733" w="8196">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 name="Google Shape;1222;p51"/>
            <p:cNvGrpSpPr/>
            <p:nvPr/>
          </p:nvGrpSpPr>
          <p:grpSpPr>
            <a:xfrm>
              <a:off x="773496" y="2217961"/>
              <a:ext cx="320051" cy="298703"/>
              <a:chOff x="1023863" y="2896525"/>
              <a:chExt cx="240875" cy="219425"/>
            </a:xfrm>
          </p:grpSpPr>
          <p:sp>
            <p:nvSpPr>
              <p:cNvPr id="1223" name="Google Shape;1223;p51"/>
              <p:cNvSpPr/>
              <p:nvPr/>
            </p:nvSpPr>
            <p:spPr>
              <a:xfrm>
                <a:off x="1023863" y="2896525"/>
                <a:ext cx="240875" cy="219425"/>
              </a:xfrm>
              <a:custGeom>
                <a:rect b="b" l="l" r="r" t="t"/>
                <a:pathLst>
                  <a:path extrusionOk="0" h="8777" w="9635">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1111105" y="2959275"/>
                <a:ext cx="54900" cy="93925"/>
              </a:xfrm>
              <a:custGeom>
                <a:rect b="b" l="l" r="r" t="t"/>
                <a:pathLst>
                  <a:path extrusionOk="0" h="3757" w="2196">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5" name="Google Shape;1225;p51"/>
          <p:cNvGrpSpPr/>
          <p:nvPr/>
        </p:nvGrpSpPr>
        <p:grpSpPr>
          <a:xfrm>
            <a:off x="404600" y="4046486"/>
            <a:ext cx="621000" cy="621000"/>
            <a:chOff x="416300" y="4058211"/>
            <a:chExt cx="621000" cy="621000"/>
          </a:xfrm>
        </p:grpSpPr>
        <p:sp>
          <p:nvSpPr>
            <p:cNvPr id="1226" name="Google Shape;1226;p51"/>
            <p:cNvSpPr/>
            <p:nvPr/>
          </p:nvSpPr>
          <p:spPr>
            <a:xfrm>
              <a:off x="475400" y="4117311"/>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1"/>
            <p:cNvSpPr/>
            <p:nvPr/>
          </p:nvSpPr>
          <p:spPr>
            <a:xfrm rot="2700000">
              <a:off x="507243" y="4149154"/>
              <a:ext cx="439113" cy="439113"/>
            </a:xfrm>
            <a:prstGeom prst="plus">
              <a:avLst>
                <a:gd fmla="val 42536"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 name="Google Shape;1228;p51"/>
          <p:cNvSpPr/>
          <p:nvPr/>
        </p:nvSpPr>
        <p:spPr>
          <a:xfrm>
            <a:off x="7036700" y="13350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1828788" y="405820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1596448" y="3909555"/>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sp>
        <p:nvSpPr>
          <p:cNvPr id="1235" name="Google Shape;1235;p52"/>
          <p:cNvSpPr txBox="1"/>
          <p:nvPr>
            <p:ph idx="1" type="subTitle"/>
          </p:nvPr>
        </p:nvSpPr>
        <p:spPr>
          <a:xfrm>
            <a:off x="2285980" y="1898836"/>
            <a:ext cx="45720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Does anyone have any questions?</a:t>
            </a:r>
            <a:endParaRPr b="1"/>
          </a:p>
          <a:p>
            <a:pPr indent="0" lvl="0" marL="0" rtl="0" algn="ctr">
              <a:spcBef>
                <a:spcPts val="0"/>
              </a:spcBef>
              <a:spcAft>
                <a:spcPts val="0"/>
              </a:spcAft>
              <a:buNone/>
            </a:pPr>
            <a:r>
              <a:rPr lang="en"/>
              <a:t>addyouremail@freepik.com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1236" name="Google Shape;1236;p52"/>
          <p:cNvSpPr txBox="1"/>
          <p:nvPr>
            <p:ph type="ctrTitle"/>
          </p:nvPr>
        </p:nvSpPr>
        <p:spPr>
          <a:xfrm>
            <a:off x="2285980" y="984428"/>
            <a:ext cx="45720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237" name="Google Shape;1237;p52"/>
          <p:cNvSpPr txBox="1"/>
          <p:nvPr/>
        </p:nvSpPr>
        <p:spPr>
          <a:xfrm>
            <a:off x="2285991" y="4084112"/>
            <a:ext cx="4572000" cy="2742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Karla"/>
                <a:ea typeface="Karla"/>
                <a:cs typeface="Karla"/>
                <a:sym typeface="Karla"/>
              </a:rPr>
              <a:t>Please keep this slide for attribution</a:t>
            </a:r>
            <a:endParaRPr sz="1000">
              <a:solidFill>
                <a:schemeClr val="dk1"/>
              </a:solidFill>
              <a:latin typeface="Karla"/>
              <a:ea typeface="Karla"/>
              <a:cs typeface="Karla"/>
              <a:sym typeface="Karla"/>
            </a:endParaRPr>
          </a:p>
        </p:txBody>
      </p:sp>
      <p:grpSp>
        <p:nvGrpSpPr>
          <p:cNvPr id="1238" name="Google Shape;1238;p52"/>
          <p:cNvGrpSpPr/>
          <p:nvPr/>
        </p:nvGrpSpPr>
        <p:grpSpPr>
          <a:xfrm>
            <a:off x="274188" y="1428844"/>
            <a:ext cx="1827475" cy="1051350"/>
            <a:chOff x="6161988" y="3104373"/>
            <a:chExt cx="1827475" cy="1051350"/>
          </a:xfrm>
        </p:grpSpPr>
        <p:grpSp>
          <p:nvGrpSpPr>
            <p:cNvPr id="1239" name="Google Shape;1239;p52"/>
            <p:cNvGrpSpPr/>
            <p:nvPr/>
          </p:nvGrpSpPr>
          <p:grpSpPr>
            <a:xfrm>
              <a:off x="6161988" y="3104373"/>
              <a:ext cx="1827475" cy="1051350"/>
              <a:chOff x="274188" y="1278048"/>
              <a:chExt cx="1827475" cy="1051350"/>
            </a:xfrm>
          </p:grpSpPr>
          <p:sp>
            <p:nvSpPr>
              <p:cNvPr id="1240" name="Google Shape;1240;p52"/>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 name="Google Shape;1241;p52"/>
              <p:cNvGrpSpPr/>
              <p:nvPr/>
            </p:nvGrpSpPr>
            <p:grpSpPr>
              <a:xfrm>
                <a:off x="274188" y="1278048"/>
                <a:ext cx="1737300" cy="960000"/>
                <a:chOff x="7146475" y="2190661"/>
                <a:chExt cx="1737300" cy="960000"/>
              </a:xfrm>
            </p:grpSpPr>
            <p:sp>
              <p:nvSpPr>
                <p:cNvPr id="1242" name="Google Shape;1242;p52"/>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3" name="Google Shape;1243;p52"/>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1244" name="Google Shape;1244;p52"/>
            <p:cNvGrpSpPr/>
            <p:nvPr/>
          </p:nvGrpSpPr>
          <p:grpSpPr>
            <a:xfrm>
              <a:off x="6349239" y="3420925"/>
              <a:ext cx="1356472" cy="509050"/>
              <a:chOff x="6343699" y="3416675"/>
              <a:chExt cx="1356472" cy="509050"/>
            </a:xfrm>
          </p:grpSpPr>
          <p:sp>
            <p:nvSpPr>
              <p:cNvPr id="1245" name="Google Shape;1245;p52"/>
              <p:cNvSpPr/>
              <p:nvPr/>
            </p:nvSpPr>
            <p:spPr>
              <a:xfrm>
                <a:off x="6343699" y="3524445"/>
                <a:ext cx="776865" cy="54206"/>
              </a:xfrm>
              <a:custGeom>
                <a:rect b="b" l="l" r="r" t="t"/>
                <a:pathLst>
                  <a:path extrusionOk="0" h="1348" w="19319">
                    <a:moveTo>
                      <a:pt x="18435" y="1"/>
                    </a:moveTo>
                    <a:cubicBezTo>
                      <a:pt x="18412" y="1"/>
                      <a:pt x="18389" y="2"/>
                      <a:pt x="18366" y="3"/>
                    </a:cubicBezTo>
                    <a:lnTo>
                      <a:pt x="854" y="3"/>
                    </a:lnTo>
                    <a:cubicBezTo>
                      <a:pt x="0" y="52"/>
                      <a:pt x="0" y="1296"/>
                      <a:pt x="854" y="1345"/>
                    </a:cubicBezTo>
                    <a:lnTo>
                      <a:pt x="18366" y="1345"/>
                    </a:lnTo>
                    <a:cubicBezTo>
                      <a:pt x="18389" y="1347"/>
                      <a:pt x="18412" y="1347"/>
                      <a:pt x="18435" y="1347"/>
                    </a:cubicBezTo>
                    <a:cubicBezTo>
                      <a:pt x="19319" y="1347"/>
                      <a:pt x="19319" y="1"/>
                      <a:pt x="18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2"/>
              <p:cNvSpPr/>
              <p:nvPr/>
            </p:nvSpPr>
            <p:spPr>
              <a:xfrm>
                <a:off x="6343699" y="3651035"/>
                <a:ext cx="777147" cy="55131"/>
              </a:xfrm>
              <a:custGeom>
                <a:rect b="b" l="l" r="r" t="t"/>
                <a:pathLst>
                  <a:path extrusionOk="0" h="1371" w="19326">
                    <a:moveTo>
                      <a:pt x="18412" y="1"/>
                    </a:moveTo>
                    <a:cubicBezTo>
                      <a:pt x="18397" y="1"/>
                      <a:pt x="18382" y="1"/>
                      <a:pt x="18366" y="2"/>
                    </a:cubicBezTo>
                    <a:lnTo>
                      <a:pt x="854" y="2"/>
                    </a:lnTo>
                    <a:cubicBezTo>
                      <a:pt x="0" y="75"/>
                      <a:pt x="0" y="1319"/>
                      <a:pt x="854" y="1368"/>
                    </a:cubicBezTo>
                    <a:lnTo>
                      <a:pt x="18366" y="1368"/>
                    </a:lnTo>
                    <a:cubicBezTo>
                      <a:pt x="18389" y="1369"/>
                      <a:pt x="18412" y="1370"/>
                      <a:pt x="18434" y="1370"/>
                    </a:cubicBezTo>
                    <a:cubicBezTo>
                      <a:pt x="19326" y="1370"/>
                      <a:pt x="19319" y="1"/>
                      <a:pt x="18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2"/>
              <p:cNvSpPr/>
              <p:nvPr/>
            </p:nvSpPr>
            <p:spPr>
              <a:xfrm>
                <a:off x="6343699" y="3778469"/>
                <a:ext cx="776865" cy="55172"/>
              </a:xfrm>
              <a:custGeom>
                <a:rect b="b" l="l" r="r" t="t"/>
                <a:pathLst>
                  <a:path extrusionOk="0" h="1372" w="19319">
                    <a:moveTo>
                      <a:pt x="18433" y="1"/>
                    </a:moveTo>
                    <a:cubicBezTo>
                      <a:pt x="18411" y="1"/>
                      <a:pt x="18389" y="2"/>
                      <a:pt x="18366" y="3"/>
                    </a:cubicBezTo>
                    <a:lnTo>
                      <a:pt x="854" y="3"/>
                    </a:lnTo>
                    <a:cubicBezTo>
                      <a:pt x="0" y="52"/>
                      <a:pt x="0" y="1320"/>
                      <a:pt x="854" y="1369"/>
                    </a:cubicBezTo>
                    <a:lnTo>
                      <a:pt x="18366" y="1369"/>
                    </a:lnTo>
                    <a:cubicBezTo>
                      <a:pt x="18389" y="1371"/>
                      <a:pt x="18411" y="1372"/>
                      <a:pt x="18433" y="1372"/>
                    </a:cubicBezTo>
                    <a:cubicBezTo>
                      <a:pt x="19319" y="1372"/>
                      <a:pt x="19319" y="1"/>
                      <a:pt x="18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2"/>
              <p:cNvSpPr/>
              <p:nvPr/>
            </p:nvSpPr>
            <p:spPr>
              <a:xfrm>
                <a:off x="7286224" y="3416675"/>
                <a:ext cx="413947" cy="509050"/>
              </a:xfrm>
              <a:custGeom>
                <a:rect b="b" l="l" r="r" t="t"/>
                <a:pathLst>
                  <a:path extrusionOk="0" h="12659" w="10294">
                    <a:moveTo>
                      <a:pt x="1" y="1"/>
                    </a:moveTo>
                    <a:lnTo>
                      <a:pt x="1" y="12659"/>
                    </a:lnTo>
                    <a:lnTo>
                      <a:pt x="10293" y="12659"/>
                    </a:lnTo>
                    <a:lnTo>
                      <a:pt x="10293" y="1"/>
                    </a:ln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9" name="Google Shape;1249;p52"/>
          <p:cNvGrpSpPr/>
          <p:nvPr/>
        </p:nvGrpSpPr>
        <p:grpSpPr>
          <a:xfrm>
            <a:off x="3630188" y="2922924"/>
            <a:ext cx="1883700" cy="502800"/>
            <a:chOff x="5406488" y="2852975"/>
            <a:chExt cx="1883700" cy="502800"/>
          </a:xfrm>
        </p:grpSpPr>
        <p:grpSp>
          <p:nvGrpSpPr>
            <p:cNvPr id="1250" name="Google Shape;1250;p52"/>
            <p:cNvGrpSpPr/>
            <p:nvPr/>
          </p:nvGrpSpPr>
          <p:grpSpPr>
            <a:xfrm>
              <a:off x="5406488" y="2852975"/>
              <a:ext cx="502800" cy="502800"/>
              <a:chOff x="7034100" y="3230600"/>
              <a:chExt cx="502800" cy="502800"/>
            </a:xfrm>
          </p:grpSpPr>
          <p:sp>
            <p:nvSpPr>
              <p:cNvPr id="1251" name="Google Shape;1251;p52"/>
              <p:cNvSpPr/>
              <p:nvPr/>
            </p:nvSpPr>
            <p:spPr>
              <a:xfrm>
                <a:off x="7034100" y="3230600"/>
                <a:ext cx="502800" cy="502800"/>
              </a:xfrm>
              <a:prstGeom prst="roundRect">
                <a:avLst>
                  <a:gd fmla="val 15109"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 name="Google Shape;1252;p52"/>
              <p:cNvGrpSpPr/>
              <p:nvPr/>
            </p:nvGrpSpPr>
            <p:grpSpPr>
              <a:xfrm>
                <a:off x="7125480" y="3321980"/>
                <a:ext cx="320041" cy="320041"/>
                <a:chOff x="6166397" y="2888965"/>
                <a:chExt cx="215298" cy="215298"/>
              </a:xfrm>
            </p:grpSpPr>
            <p:sp>
              <p:nvSpPr>
                <p:cNvPr id="1253" name="Google Shape;1253;p52"/>
                <p:cNvSpPr/>
                <p:nvPr/>
              </p:nvSpPr>
              <p:spPr>
                <a:xfrm>
                  <a:off x="6166397" y="2888965"/>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2"/>
                <p:cNvSpPr/>
                <p:nvPr/>
              </p:nvSpPr>
              <p:spPr>
                <a:xfrm>
                  <a:off x="6216466" y="2940084"/>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2"/>
                <p:cNvSpPr/>
                <p:nvPr/>
              </p:nvSpPr>
              <p:spPr>
                <a:xfrm>
                  <a:off x="6317622" y="2916625"/>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6" name="Google Shape;1256;p52"/>
            <p:cNvGrpSpPr/>
            <p:nvPr/>
          </p:nvGrpSpPr>
          <p:grpSpPr>
            <a:xfrm>
              <a:off x="6101600" y="2852975"/>
              <a:ext cx="502800" cy="502800"/>
              <a:chOff x="7536900" y="2615775"/>
              <a:chExt cx="502800" cy="502800"/>
            </a:xfrm>
          </p:grpSpPr>
          <p:grpSp>
            <p:nvGrpSpPr>
              <p:cNvPr id="1257" name="Google Shape;1257;p52"/>
              <p:cNvGrpSpPr/>
              <p:nvPr/>
            </p:nvGrpSpPr>
            <p:grpSpPr>
              <a:xfrm>
                <a:off x="7628278" y="2728495"/>
                <a:ext cx="320044" cy="277360"/>
                <a:chOff x="6623062" y="2744141"/>
                <a:chExt cx="208105" cy="186110"/>
              </a:xfrm>
            </p:grpSpPr>
            <p:sp>
              <p:nvSpPr>
                <p:cNvPr id="1258" name="Google Shape;1258;p52"/>
                <p:cNvSpPr/>
                <p:nvPr/>
              </p:nvSpPr>
              <p:spPr>
                <a:xfrm>
                  <a:off x="6630256" y="2809710"/>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6623062" y="2744141"/>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2"/>
                <p:cNvSpPr/>
                <p:nvPr/>
              </p:nvSpPr>
              <p:spPr>
                <a:xfrm>
                  <a:off x="6703019" y="2809710"/>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52"/>
              <p:cNvSpPr/>
              <p:nvPr/>
            </p:nvSpPr>
            <p:spPr>
              <a:xfrm>
                <a:off x="7536900" y="2615775"/>
                <a:ext cx="502800" cy="502800"/>
              </a:xfrm>
              <a:prstGeom prst="roundRect">
                <a:avLst>
                  <a:gd fmla="val 15109"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2"/>
            <p:cNvGrpSpPr/>
            <p:nvPr/>
          </p:nvGrpSpPr>
          <p:grpSpPr>
            <a:xfrm>
              <a:off x="6787388" y="2852975"/>
              <a:ext cx="502800" cy="502800"/>
              <a:chOff x="6797488" y="2615775"/>
              <a:chExt cx="502800" cy="502800"/>
            </a:xfrm>
          </p:grpSpPr>
          <p:sp>
            <p:nvSpPr>
              <p:cNvPr id="1263" name="Google Shape;1263;p52"/>
              <p:cNvSpPr/>
              <p:nvPr/>
            </p:nvSpPr>
            <p:spPr>
              <a:xfrm>
                <a:off x="6888871" y="2739162"/>
                <a:ext cx="320033" cy="256025"/>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2"/>
              <p:cNvSpPr/>
              <p:nvPr/>
            </p:nvSpPr>
            <p:spPr>
              <a:xfrm>
                <a:off x="6797488" y="2615775"/>
                <a:ext cx="502800" cy="502800"/>
              </a:xfrm>
              <a:prstGeom prst="roundRect">
                <a:avLst>
                  <a:gd fmla="val 15109"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5" name="Google Shape;1265;p52"/>
          <p:cNvGrpSpPr/>
          <p:nvPr/>
        </p:nvGrpSpPr>
        <p:grpSpPr>
          <a:xfrm>
            <a:off x="274211" y="2663294"/>
            <a:ext cx="1823501" cy="1051350"/>
            <a:chOff x="7469486" y="1480344"/>
            <a:chExt cx="1823501" cy="1051350"/>
          </a:xfrm>
        </p:grpSpPr>
        <p:grpSp>
          <p:nvGrpSpPr>
            <p:cNvPr id="1266" name="Google Shape;1266;p52"/>
            <p:cNvGrpSpPr/>
            <p:nvPr/>
          </p:nvGrpSpPr>
          <p:grpSpPr>
            <a:xfrm>
              <a:off x="7469709" y="1480344"/>
              <a:ext cx="1823279" cy="1051350"/>
              <a:chOff x="278384" y="1278048"/>
              <a:chExt cx="1823279" cy="1051350"/>
            </a:xfrm>
          </p:grpSpPr>
          <p:sp>
            <p:nvSpPr>
              <p:cNvPr id="1267" name="Google Shape;1267;p52"/>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 name="Google Shape;1268;p52"/>
              <p:cNvGrpSpPr/>
              <p:nvPr/>
            </p:nvGrpSpPr>
            <p:grpSpPr>
              <a:xfrm>
                <a:off x="278384" y="1278048"/>
                <a:ext cx="1737300" cy="960000"/>
                <a:chOff x="7150671" y="2190661"/>
                <a:chExt cx="1737300" cy="960000"/>
              </a:xfrm>
            </p:grpSpPr>
            <p:sp>
              <p:nvSpPr>
                <p:cNvPr id="1269" name="Google Shape;1269;p52"/>
                <p:cNvSpPr/>
                <p:nvPr/>
              </p:nvSpPr>
              <p:spPr>
                <a:xfrm>
                  <a:off x="7150671"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0" name="Google Shape;1270;p52"/>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cxnSp>
          <p:nvCxnSpPr>
            <p:cNvPr id="1271" name="Google Shape;1271;p52"/>
            <p:cNvCxnSpPr/>
            <p:nvPr/>
          </p:nvCxnSpPr>
          <p:spPr>
            <a:xfrm>
              <a:off x="7469486" y="2052225"/>
              <a:ext cx="1724100" cy="0"/>
            </a:xfrm>
            <a:prstGeom prst="straightConnector1">
              <a:avLst/>
            </a:prstGeom>
            <a:noFill/>
            <a:ln cap="flat" cmpd="sng" w="28575">
              <a:solidFill>
                <a:schemeClr val="dk1"/>
              </a:solidFill>
              <a:prstDash val="solid"/>
              <a:round/>
              <a:headEnd len="med" w="med" type="none"/>
              <a:tailEnd len="med" w="med" type="none"/>
            </a:ln>
          </p:spPr>
        </p:cxnSp>
        <p:sp>
          <p:nvSpPr>
            <p:cNvPr id="1272" name="Google Shape;1272;p52"/>
            <p:cNvSpPr/>
            <p:nvPr/>
          </p:nvSpPr>
          <p:spPr>
            <a:xfrm>
              <a:off x="8031688" y="1782907"/>
              <a:ext cx="599697" cy="538636"/>
            </a:xfrm>
            <a:custGeom>
              <a:rect b="b" l="l" r="r" t="t"/>
              <a:pathLst>
                <a:path extrusionOk="0" h="9990" w="11123">
                  <a:moveTo>
                    <a:pt x="5566" y="0"/>
                  </a:moveTo>
                  <a:cubicBezTo>
                    <a:pt x="4372" y="0"/>
                    <a:pt x="3174" y="424"/>
                    <a:pt x="2220" y="1288"/>
                  </a:cubicBezTo>
                  <a:cubicBezTo>
                    <a:pt x="172" y="3117"/>
                    <a:pt x="1" y="6287"/>
                    <a:pt x="1855" y="8336"/>
                  </a:cubicBezTo>
                  <a:cubicBezTo>
                    <a:pt x="2832" y="9431"/>
                    <a:pt x="4192" y="9989"/>
                    <a:pt x="5560" y="9989"/>
                  </a:cubicBezTo>
                  <a:cubicBezTo>
                    <a:pt x="6752" y="9989"/>
                    <a:pt x="7949" y="9565"/>
                    <a:pt x="8903" y="8702"/>
                  </a:cubicBezTo>
                  <a:cubicBezTo>
                    <a:pt x="10952" y="6873"/>
                    <a:pt x="11123" y="3702"/>
                    <a:pt x="9293" y="1653"/>
                  </a:cubicBezTo>
                  <a:cubicBezTo>
                    <a:pt x="8303" y="559"/>
                    <a:pt x="6936" y="0"/>
                    <a:pt x="5566"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2"/>
            <p:cNvSpPr/>
            <p:nvPr/>
          </p:nvSpPr>
          <p:spPr>
            <a:xfrm>
              <a:off x="8111159" y="1873044"/>
              <a:ext cx="448465" cy="440236"/>
            </a:xfrm>
            <a:custGeom>
              <a:rect b="b" l="l" r="r" t="t"/>
              <a:pathLst>
                <a:path extrusionOk="0" h="8165" w="8318">
                  <a:moveTo>
                    <a:pt x="4147" y="0"/>
                  </a:moveTo>
                  <a:cubicBezTo>
                    <a:pt x="1171" y="0"/>
                    <a:pt x="1366" y="3829"/>
                    <a:pt x="1366" y="3829"/>
                  </a:cubicBezTo>
                  <a:lnTo>
                    <a:pt x="2513" y="3829"/>
                  </a:lnTo>
                  <a:cubicBezTo>
                    <a:pt x="2659" y="4098"/>
                    <a:pt x="2854" y="4366"/>
                    <a:pt x="3074" y="4561"/>
                  </a:cubicBezTo>
                  <a:cubicBezTo>
                    <a:pt x="1952" y="4707"/>
                    <a:pt x="879" y="5195"/>
                    <a:pt x="1" y="5951"/>
                  </a:cubicBezTo>
                  <a:cubicBezTo>
                    <a:pt x="1000" y="7427"/>
                    <a:pt x="2580" y="8165"/>
                    <a:pt x="4159" y="8165"/>
                  </a:cubicBezTo>
                  <a:cubicBezTo>
                    <a:pt x="5738" y="8165"/>
                    <a:pt x="7317" y="7427"/>
                    <a:pt x="8317" y="5951"/>
                  </a:cubicBezTo>
                  <a:cubicBezTo>
                    <a:pt x="7439" y="5195"/>
                    <a:pt x="6366" y="4707"/>
                    <a:pt x="5220" y="4561"/>
                  </a:cubicBezTo>
                  <a:cubicBezTo>
                    <a:pt x="5464" y="4366"/>
                    <a:pt x="5659" y="4098"/>
                    <a:pt x="5805" y="3829"/>
                  </a:cubicBezTo>
                  <a:lnTo>
                    <a:pt x="6952" y="3829"/>
                  </a:lnTo>
                  <a:cubicBezTo>
                    <a:pt x="6952" y="3829"/>
                    <a:pt x="7122" y="0"/>
                    <a:pt x="4147"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52"/>
          <p:cNvGrpSpPr/>
          <p:nvPr/>
        </p:nvGrpSpPr>
        <p:grpSpPr>
          <a:xfrm>
            <a:off x="7927951" y="2080033"/>
            <a:ext cx="941841" cy="2789257"/>
            <a:chOff x="6592201" y="2061933"/>
            <a:chExt cx="941841" cy="2789257"/>
          </a:xfrm>
        </p:grpSpPr>
        <p:sp>
          <p:nvSpPr>
            <p:cNvPr id="1275" name="Google Shape;1275;p52"/>
            <p:cNvSpPr/>
            <p:nvPr/>
          </p:nvSpPr>
          <p:spPr>
            <a:xfrm>
              <a:off x="6592201" y="2061933"/>
              <a:ext cx="941841" cy="2789257"/>
            </a:xfrm>
            <a:custGeom>
              <a:rect b="b" l="l" r="r" t="t"/>
              <a:pathLst>
                <a:path extrusionOk="0" h="24976" w="8343">
                  <a:moveTo>
                    <a:pt x="440" y="24537"/>
                  </a:moveTo>
                  <a:cubicBezTo>
                    <a:pt x="147" y="24244"/>
                    <a:pt x="1" y="23854"/>
                    <a:pt x="1" y="23464"/>
                  </a:cubicBezTo>
                  <a:lnTo>
                    <a:pt x="1" y="4074"/>
                  </a:lnTo>
                  <a:cubicBezTo>
                    <a:pt x="50" y="1805"/>
                    <a:pt x="1903" y="1"/>
                    <a:pt x="4172" y="1"/>
                  </a:cubicBezTo>
                  <a:cubicBezTo>
                    <a:pt x="6440" y="1"/>
                    <a:pt x="8269" y="1805"/>
                    <a:pt x="8342" y="4074"/>
                  </a:cubicBezTo>
                  <a:lnTo>
                    <a:pt x="8342" y="23464"/>
                  </a:lnTo>
                  <a:cubicBezTo>
                    <a:pt x="8342" y="24293"/>
                    <a:pt x="7659" y="24976"/>
                    <a:pt x="6806" y="24976"/>
                  </a:cubicBezTo>
                  <a:lnTo>
                    <a:pt x="1537" y="24976"/>
                  </a:lnTo>
                  <a:cubicBezTo>
                    <a:pt x="1123" y="24976"/>
                    <a:pt x="733" y="24829"/>
                    <a:pt x="440" y="24537"/>
                  </a:cubicBezTo>
                  <a:close/>
                  <a:moveTo>
                    <a:pt x="4172" y="3293"/>
                  </a:moveTo>
                  <a:cubicBezTo>
                    <a:pt x="4952" y="3293"/>
                    <a:pt x="4952" y="2147"/>
                    <a:pt x="4172" y="2147"/>
                  </a:cubicBezTo>
                  <a:cubicBezTo>
                    <a:pt x="4025" y="2147"/>
                    <a:pt x="3879" y="2196"/>
                    <a:pt x="3757" y="2318"/>
                  </a:cubicBezTo>
                  <a:cubicBezTo>
                    <a:pt x="3537" y="2537"/>
                    <a:pt x="3537" y="2903"/>
                    <a:pt x="3757" y="3123"/>
                  </a:cubicBezTo>
                  <a:cubicBezTo>
                    <a:pt x="3879" y="3244"/>
                    <a:pt x="4025" y="3293"/>
                    <a:pt x="4172" y="32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2"/>
            <p:cNvSpPr/>
            <p:nvPr/>
          </p:nvSpPr>
          <p:spPr>
            <a:xfrm>
              <a:off x="6592201" y="2061933"/>
              <a:ext cx="941841" cy="2789257"/>
            </a:xfrm>
            <a:custGeom>
              <a:rect b="b" l="l" r="r" t="t"/>
              <a:pathLst>
                <a:path extrusionOk="0" h="24976" w="8343">
                  <a:moveTo>
                    <a:pt x="391" y="23464"/>
                  </a:moveTo>
                  <a:cubicBezTo>
                    <a:pt x="391" y="23756"/>
                    <a:pt x="513" y="24049"/>
                    <a:pt x="733" y="24268"/>
                  </a:cubicBezTo>
                  <a:cubicBezTo>
                    <a:pt x="928" y="24488"/>
                    <a:pt x="1220" y="24585"/>
                    <a:pt x="1537" y="24585"/>
                  </a:cubicBezTo>
                  <a:lnTo>
                    <a:pt x="6806" y="24585"/>
                  </a:lnTo>
                  <a:cubicBezTo>
                    <a:pt x="7440" y="24585"/>
                    <a:pt x="7952" y="24073"/>
                    <a:pt x="7952" y="23464"/>
                  </a:cubicBezTo>
                  <a:lnTo>
                    <a:pt x="7952" y="4074"/>
                  </a:lnTo>
                  <a:cubicBezTo>
                    <a:pt x="7879" y="2025"/>
                    <a:pt x="6220" y="391"/>
                    <a:pt x="4172" y="391"/>
                  </a:cubicBezTo>
                  <a:cubicBezTo>
                    <a:pt x="2123" y="391"/>
                    <a:pt x="440" y="2025"/>
                    <a:pt x="391" y="4074"/>
                  </a:cubicBezTo>
                  <a:close/>
                  <a:moveTo>
                    <a:pt x="4172" y="2196"/>
                  </a:moveTo>
                  <a:cubicBezTo>
                    <a:pt x="4854" y="2196"/>
                    <a:pt x="4854" y="3244"/>
                    <a:pt x="4172" y="3244"/>
                  </a:cubicBezTo>
                  <a:cubicBezTo>
                    <a:pt x="4025" y="3244"/>
                    <a:pt x="3903" y="3171"/>
                    <a:pt x="3806" y="3074"/>
                  </a:cubicBezTo>
                  <a:cubicBezTo>
                    <a:pt x="3611" y="2879"/>
                    <a:pt x="3611" y="2562"/>
                    <a:pt x="3806" y="2342"/>
                  </a:cubicBezTo>
                  <a:cubicBezTo>
                    <a:pt x="3903" y="2245"/>
                    <a:pt x="4025" y="2196"/>
                    <a:pt x="4172" y="2196"/>
                  </a:cubicBezTo>
                  <a:close/>
                  <a:moveTo>
                    <a:pt x="3611" y="2147"/>
                  </a:moveTo>
                  <a:cubicBezTo>
                    <a:pt x="4220" y="1513"/>
                    <a:pt x="5269" y="2196"/>
                    <a:pt x="4928" y="3025"/>
                  </a:cubicBezTo>
                  <a:cubicBezTo>
                    <a:pt x="4586" y="3854"/>
                    <a:pt x="3367" y="3610"/>
                    <a:pt x="3367" y="2708"/>
                  </a:cubicBezTo>
                  <a:cubicBezTo>
                    <a:pt x="3367" y="2488"/>
                    <a:pt x="3440" y="2293"/>
                    <a:pt x="3611" y="2147"/>
                  </a:cubicBezTo>
                  <a:close/>
                  <a:moveTo>
                    <a:pt x="7196" y="19951"/>
                  </a:moveTo>
                  <a:lnTo>
                    <a:pt x="7196" y="19951"/>
                  </a:lnTo>
                  <a:lnTo>
                    <a:pt x="7196" y="22805"/>
                  </a:lnTo>
                  <a:cubicBezTo>
                    <a:pt x="7196" y="22878"/>
                    <a:pt x="7123" y="22951"/>
                    <a:pt x="7049" y="22951"/>
                  </a:cubicBezTo>
                  <a:lnTo>
                    <a:pt x="1294" y="22951"/>
                  </a:lnTo>
                  <a:cubicBezTo>
                    <a:pt x="1220" y="22951"/>
                    <a:pt x="1147" y="22878"/>
                    <a:pt x="1147" y="22805"/>
                  </a:cubicBezTo>
                  <a:lnTo>
                    <a:pt x="1147" y="5635"/>
                  </a:lnTo>
                  <a:cubicBezTo>
                    <a:pt x="1147" y="5562"/>
                    <a:pt x="1220" y="5488"/>
                    <a:pt x="1294" y="5488"/>
                  </a:cubicBezTo>
                  <a:lnTo>
                    <a:pt x="7025" y="5488"/>
                  </a:lnTo>
                  <a:cubicBezTo>
                    <a:pt x="7123" y="5488"/>
                    <a:pt x="7196" y="5562"/>
                    <a:pt x="7196" y="5635"/>
                  </a:cubicBezTo>
                  <a:lnTo>
                    <a:pt x="7196" y="8488"/>
                  </a:lnTo>
                  <a:lnTo>
                    <a:pt x="7196" y="8488"/>
                  </a:lnTo>
                  <a:lnTo>
                    <a:pt x="7196" y="11366"/>
                  </a:lnTo>
                  <a:lnTo>
                    <a:pt x="7196" y="11366"/>
                  </a:lnTo>
                  <a:lnTo>
                    <a:pt x="7196" y="14220"/>
                  </a:lnTo>
                  <a:lnTo>
                    <a:pt x="7196" y="14220"/>
                  </a:lnTo>
                  <a:lnTo>
                    <a:pt x="7196" y="17073"/>
                  </a:lnTo>
                  <a:lnTo>
                    <a:pt x="7196" y="17073"/>
                  </a:lnTo>
                  <a:lnTo>
                    <a:pt x="7196" y="19927"/>
                  </a:lnTo>
                  <a:close/>
                  <a:moveTo>
                    <a:pt x="6879" y="20098"/>
                  </a:moveTo>
                  <a:lnTo>
                    <a:pt x="6879" y="22659"/>
                  </a:lnTo>
                  <a:lnTo>
                    <a:pt x="1440" y="22659"/>
                  </a:lnTo>
                  <a:lnTo>
                    <a:pt x="1440" y="20098"/>
                  </a:lnTo>
                  <a:close/>
                  <a:moveTo>
                    <a:pt x="1440" y="19781"/>
                  </a:moveTo>
                  <a:lnTo>
                    <a:pt x="1440" y="17220"/>
                  </a:lnTo>
                  <a:lnTo>
                    <a:pt x="6879" y="17220"/>
                  </a:lnTo>
                  <a:lnTo>
                    <a:pt x="6879" y="19781"/>
                  </a:lnTo>
                  <a:close/>
                  <a:moveTo>
                    <a:pt x="1440" y="16927"/>
                  </a:moveTo>
                  <a:lnTo>
                    <a:pt x="1440" y="14366"/>
                  </a:lnTo>
                  <a:lnTo>
                    <a:pt x="6879" y="14366"/>
                  </a:lnTo>
                  <a:lnTo>
                    <a:pt x="6879" y="16927"/>
                  </a:lnTo>
                  <a:close/>
                  <a:moveTo>
                    <a:pt x="1440" y="14074"/>
                  </a:moveTo>
                  <a:lnTo>
                    <a:pt x="1440" y="11513"/>
                  </a:lnTo>
                  <a:lnTo>
                    <a:pt x="6879" y="11513"/>
                  </a:lnTo>
                  <a:lnTo>
                    <a:pt x="6879" y="14074"/>
                  </a:lnTo>
                  <a:close/>
                  <a:moveTo>
                    <a:pt x="1440" y="11196"/>
                  </a:moveTo>
                  <a:lnTo>
                    <a:pt x="1440" y="8635"/>
                  </a:lnTo>
                  <a:lnTo>
                    <a:pt x="6879" y="8635"/>
                  </a:lnTo>
                  <a:lnTo>
                    <a:pt x="6879" y="11196"/>
                  </a:lnTo>
                  <a:close/>
                  <a:moveTo>
                    <a:pt x="1440" y="8342"/>
                  </a:moveTo>
                  <a:lnTo>
                    <a:pt x="1440" y="5805"/>
                  </a:lnTo>
                  <a:lnTo>
                    <a:pt x="6879" y="5805"/>
                  </a:lnTo>
                  <a:lnTo>
                    <a:pt x="6879" y="8366"/>
                  </a:lnTo>
                  <a:close/>
                  <a:moveTo>
                    <a:pt x="440" y="24537"/>
                  </a:moveTo>
                  <a:cubicBezTo>
                    <a:pt x="147" y="24244"/>
                    <a:pt x="1" y="23854"/>
                    <a:pt x="1" y="23464"/>
                  </a:cubicBezTo>
                  <a:lnTo>
                    <a:pt x="1" y="4074"/>
                  </a:lnTo>
                  <a:cubicBezTo>
                    <a:pt x="50" y="1805"/>
                    <a:pt x="1903" y="1"/>
                    <a:pt x="4172" y="1"/>
                  </a:cubicBezTo>
                  <a:cubicBezTo>
                    <a:pt x="6440" y="1"/>
                    <a:pt x="8293" y="1805"/>
                    <a:pt x="8342" y="4074"/>
                  </a:cubicBezTo>
                  <a:lnTo>
                    <a:pt x="8342" y="23464"/>
                  </a:lnTo>
                  <a:cubicBezTo>
                    <a:pt x="8342" y="24293"/>
                    <a:pt x="7659" y="24976"/>
                    <a:pt x="6830" y="24976"/>
                  </a:cubicBezTo>
                  <a:lnTo>
                    <a:pt x="1537" y="24976"/>
                  </a:lnTo>
                  <a:cubicBezTo>
                    <a:pt x="1123" y="24976"/>
                    <a:pt x="733" y="24829"/>
                    <a:pt x="440" y="245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2"/>
            <p:cNvSpPr/>
            <p:nvPr/>
          </p:nvSpPr>
          <p:spPr>
            <a:xfrm>
              <a:off x="6636341" y="2105487"/>
              <a:ext cx="853561" cy="2702149"/>
            </a:xfrm>
            <a:custGeom>
              <a:rect b="b" l="l" r="r" t="t"/>
              <a:pathLst>
                <a:path extrusionOk="0" h="24196" w="7561">
                  <a:moveTo>
                    <a:pt x="0" y="3684"/>
                  </a:moveTo>
                  <a:lnTo>
                    <a:pt x="0" y="23074"/>
                  </a:lnTo>
                  <a:cubicBezTo>
                    <a:pt x="0" y="23366"/>
                    <a:pt x="122" y="23659"/>
                    <a:pt x="342" y="23878"/>
                  </a:cubicBezTo>
                  <a:cubicBezTo>
                    <a:pt x="537" y="24098"/>
                    <a:pt x="829" y="24195"/>
                    <a:pt x="1146" y="24195"/>
                  </a:cubicBezTo>
                  <a:lnTo>
                    <a:pt x="6415" y="24195"/>
                  </a:lnTo>
                  <a:cubicBezTo>
                    <a:pt x="7049" y="24195"/>
                    <a:pt x="7561" y="23683"/>
                    <a:pt x="7561" y="23074"/>
                  </a:cubicBezTo>
                  <a:lnTo>
                    <a:pt x="7561" y="3684"/>
                  </a:lnTo>
                  <a:cubicBezTo>
                    <a:pt x="7488" y="1635"/>
                    <a:pt x="5829" y="1"/>
                    <a:pt x="3781" y="1"/>
                  </a:cubicBezTo>
                  <a:cubicBezTo>
                    <a:pt x="1732" y="1"/>
                    <a:pt x="49" y="1635"/>
                    <a:pt x="0" y="3684"/>
                  </a:cubicBezTo>
                  <a:close/>
                  <a:moveTo>
                    <a:pt x="4585" y="2318"/>
                  </a:moveTo>
                  <a:cubicBezTo>
                    <a:pt x="4585" y="3220"/>
                    <a:pt x="3366" y="3464"/>
                    <a:pt x="3024" y="2635"/>
                  </a:cubicBezTo>
                  <a:cubicBezTo>
                    <a:pt x="2683" y="1806"/>
                    <a:pt x="3732" y="1123"/>
                    <a:pt x="4366" y="1757"/>
                  </a:cubicBezTo>
                  <a:cubicBezTo>
                    <a:pt x="4512" y="1903"/>
                    <a:pt x="4585" y="2098"/>
                    <a:pt x="4585" y="2318"/>
                  </a:cubicBezTo>
                  <a:close/>
                  <a:moveTo>
                    <a:pt x="903" y="5098"/>
                  </a:moveTo>
                  <a:lnTo>
                    <a:pt x="6634" y="5098"/>
                  </a:lnTo>
                  <a:cubicBezTo>
                    <a:pt x="6732" y="5098"/>
                    <a:pt x="6805" y="5172"/>
                    <a:pt x="6805" y="5245"/>
                  </a:cubicBezTo>
                  <a:lnTo>
                    <a:pt x="6805" y="8123"/>
                  </a:lnTo>
                  <a:lnTo>
                    <a:pt x="6805" y="8123"/>
                  </a:lnTo>
                  <a:lnTo>
                    <a:pt x="6805" y="10976"/>
                  </a:lnTo>
                  <a:lnTo>
                    <a:pt x="6805" y="10976"/>
                  </a:lnTo>
                  <a:lnTo>
                    <a:pt x="6805" y="13830"/>
                  </a:lnTo>
                  <a:lnTo>
                    <a:pt x="6805" y="13830"/>
                  </a:lnTo>
                  <a:lnTo>
                    <a:pt x="6805" y="16683"/>
                  </a:lnTo>
                  <a:lnTo>
                    <a:pt x="6805" y="16683"/>
                  </a:lnTo>
                  <a:lnTo>
                    <a:pt x="6805" y="19537"/>
                  </a:lnTo>
                  <a:lnTo>
                    <a:pt x="6805" y="19537"/>
                  </a:lnTo>
                  <a:lnTo>
                    <a:pt x="6805" y="22415"/>
                  </a:lnTo>
                  <a:cubicBezTo>
                    <a:pt x="6805" y="22488"/>
                    <a:pt x="6732" y="22561"/>
                    <a:pt x="6634" y="22561"/>
                  </a:cubicBezTo>
                  <a:lnTo>
                    <a:pt x="903" y="22561"/>
                  </a:lnTo>
                  <a:cubicBezTo>
                    <a:pt x="829" y="22561"/>
                    <a:pt x="756" y="22488"/>
                    <a:pt x="756" y="22415"/>
                  </a:cubicBezTo>
                  <a:lnTo>
                    <a:pt x="756" y="5245"/>
                  </a:lnTo>
                  <a:cubicBezTo>
                    <a:pt x="756" y="5172"/>
                    <a:pt x="829" y="5098"/>
                    <a:pt x="903" y="50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2"/>
            <p:cNvSpPr/>
            <p:nvPr/>
          </p:nvSpPr>
          <p:spPr>
            <a:xfrm>
              <a:off x="6754649" y="2707541"/>
              <a:ext cx="614122" cy="286006"/>
            </a:xfrm>
            <a:custGeom>
              <a:rect b="b" l="l" r="r" t="t"/>
              <a:pathLst>
                <a:path extrusionOk="0" h="2561" w="5440">
                  <a:moveTo>
                    <a:pt x="1" y="0"/>
                  </a:moveTo>
                  <a:lnTo>
                    <a:pt x="1" y="2561"/>
                  </a:lnTo>
                  <a:lnTo>
                    <a:pt x="5440" y="2561"/>
                  </a:lnTo>
                  <a:lnTo>
                    <a:pt x="5440" y="0"/>
                  </a:lnTo>
                  <a:close/>
                </a:path>
              </a:pathLst>
            </a:custGeom>
            <a:solidFill>
              <a:schemeClr val="accent3">
                <a:alpha val="66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2"/>
            <p:cNvSpPr/>
            <p:nvPr/>
          </p:nvSpPr>
          <p:spPr>
            <a:xfrm>
              <a:off x="6754649" y="3028949"/>
              <a:ext cx="614122" cy="286006"/>
            </a:xfrm>
            <a:custGeom>
              <a:rect b="b" l="l" r="r" t="t"/>
              <a:pathLst>
                <a:path extrusionOk="0" h="2561" w="5440">
                  <a:moveTo>
                    <a:pt x="1" y="0"/>
                  </a:moveTo>
                  <a:lnTo>
                    <a:pt x="1" y="2561"/>
                  </a:lnTo>
                  <a:lnTo>
                    <a:pt x="5440" y="2561"/>
                  </a:lnTo>
                  <a:lnTo>
                    <a:pt x="5440" y="0"/>
                  </a:lnTo>
                  <a:close/>
                </a:path>
              </a:pathLst>
            </a:custGeom>
            <a:solidFill>
              <a:schemeClr val="accent3">
                <a:alpha val="733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2"/>
            <p:cNvSpPr/>
            <p:nvPr/>
          </p:nvSpPr>
          <p:spPr>
            <a:xfrm>
              <a:off x="6754649" y="3347564"/>
              <a:ext cx="614122" cy="286118"/>
            </a:xfrm>
            <a:custGeom>
              <a:rect b="b" l="l" r="r" t="t"/>
              <a:pathLst>
                <a:path extrusionOk="0" h="2562" w="5440">
                  <a:moveTo>
                    <a:pt x="1" y="1"/>
                  </a:moveTo>
                  <a:lnTo>
                    <a:pt x="1" y="2562"/>
                  </a:lnTo>
                  <a:lnTo>
                    <a:pt x="5440" y="2562"/>
                  </a:lnTo>
                  <a:lnTo>
                    <a:pt x="5440" y="1"/>
                  </a:lnTo>
                  <a:close/>
                </a:path>
              </a:pathLst>
            </a:custGeom>
            <a:solidFill>
              <a:schemeClr val="accent3">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2"/>
            <p:cNvSpPr/>
            <p:nvPr/>
          </p:nvSpPr>
          <p:spPr>
            <a:xfrm>
              <a:off x="6754649" y="3666292"/>
              <a:ext cx="614122" cy="286118"/>
            </a:xfrm>
            <a:custGeom>
              <a:rect b="b" l="l" r="r" t="t"/>
              <a:pathLst>
                <a:path extrusionOk="0" h="2562" w="5440">
                  <a:moveTo>
                    <a:pt x="1" y="0"/>
                  </a:moveTo>
                  <a:lnTo>
                    <a:pt x="1" y="2561"/>
                  </a:lnTo>
                  <a:lnTo>
                    <a:pt x="5440" y="2561"/>
                  </a:lnTo>
                  <a:lnTo>
                    <a:pt x="5440" y="0"/>
                  </a:lnTo>
                  <a:close/>
                </a:path>
              </a:pathLst>
            </a:custGeom>
            <a:solidFill>
              <a:schemeClr val="accent3">
                <a:alpha val="86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2"/>
            <p:cNvSpPr/>
            <p:nvPr/>
          </p:nvSpPr>
          <p:spPr>
            <a:xfrm>
              <a:off x="6754649" y="3987700"/>
              <a:ext cx="614122" cy="286118"/>
            </a:xfrm>
            <a:custGeom>
              <a:rect b="b" l="l" r="r" t="t"/>
              <a:pathLst>
                <a:path extrusionOk="0" h="2562" w="5440">
                  <a:moveTo>
                    <a:pt x="1" y="0"/>
                  </a:moveTo>
                  <a:lnTo>
                    <a:pt x="1" y="2561"/>
                  </a:lnTo>
                  <a:lnTo>
                    <a:pt x="5440" y="2561"/>
                  </a:lnTo>
                  <a:lnTo>
                    <a:pt x="5440" y="0"/>
                  </a:lnTo>
                  <a:close/>
                </a:path>
              </a:pathLst>
            </a:custGeom>
            <a:solidFill>
              <a:schemeClr val="accent3">
                <a:alpha val="933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2"/>
            <p:cNvSpPr/>
            <p:nvPr/>
          </p:nvSpPr>
          <p:spPr>
            <a:xfrm>
              <a:off x="6754649" y="4306316"/>
              <a:ext cx="614122" cy="286118"/>
            </a:xfrm>
            <a:custGeom>
              <a:rect b="b" l="l" r="r" t="t"/>
              <a:pathLst>
                <a:path extrusionOk="0" h="2562" w="5440">
                  <a:moveTo>
                    <a:pt x="1" y="1"/>
                  </a:moveTo>
                  <a:lnTo>
                    <a:pt x="1" y="2562"/>
                  </a:lnTo>
                  <a:lnTo>
                    <a:pt x="5440" y="2562"/>
                  </a:lnTo>
                  <a:lnTo>
                    <a:pt x="54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6655532" y="2184555"/>
              <a:ext cx="834370" cy="2623081"/>
            </a:xfrm>
            <a:custGeom>
              <a:rect b="b" l="l" r="r" t="t"/>
              <a:pathLst>
                <a:path extrusionOk="0" h="23488" w="7391">
                  <a:moveTo>
                    <a:pt x="6928" y="21951"/>
                  </a:moveTo>
                  <a:cubicBezTo>
                    <a:pt x="6928" y="22244"/>
                    <a:pt x="6830" y="22536"/>
                    <a:pt x="6610" y="22756"/>
                  </a:cubicBezTo>
                  <a:cubicBezTo>
                    <a:pt x="6391" y="22975"/>
                    <a:pt x="6098" y="23073"/>
                    <a:pt x="5806" y="23097"/>
                  </a:cubicBezTo>
                  <a:lnTo>
                    <a:pt x="513" y="23097"/>
                  </a:lnTo>
                  <a:cubicBezTo>
                    <a:pt x="342" y="23097"/>
                    <a:pt x="172" y="23048"/>
                    <a:pt x="1" y="22951"/>
                  </a:cubicBezTo>
                  <a:cubicBezTo>
                    <a:pt x="50" y="23024"/>
                    <a:pt x="98" y="23097"/>
                    <a:pt x="172" y="23170"/>
                  </a:cubicBezTo>
                  <a:cubicBezTo>
                    <a:pt x="367" y="23390"/>
                    <a:pt x="659" y="23487"/>
                    <a:pt x="976" y="23487"/>
                  </a:cubicBezTo>
                  <a:lnTo>
                    <a:pt x="6245" y="23487"/>
                  </a:lnTo>
                  <a:cubicBezTo>
                    <a:pt x="6879" y="23487"/>
                    <a:pt x="7391" y="22975"/>
                    <a:pt x="7391" y="22366"/>
                  </a:cubicBezTo>
                  <a:lnTo>
                    <a:pt x="7391" y="2976"/>
                  </a:lnTo>
                  <a:cubicBezTo>
                    <a:pt x="7391" y="1976"/>
                    <a:pt x="6976" y="1025"/>
                    <a:pt x="6269" y="317"/>
                  </a:cubicBezTo>
                  <a:cubicBezTo>
                    <a:pt x="6171" y="195"/>
                    <a:pt x="6049" y="98"/>
                    <a:pt x="5928" y="0"/>
                  </a:cubicBezTo>
                  <a:cubicBezTo>
                    <a:pt x="6586" y="707"/>
                    <a:pt x="6952" y="1610"/>
                    <a:pt x="6928" y="2561"/>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52"/>
          <p:cNvGrpSpPr/>
          <p:nvPr/>
        </p:nvGrpSpPr>
        <p:grpSpPr>
          <a:xfrm>
            <a:off x="7141459" y="1885950"/>
            <a:ext cx="603495" cy="1371596"/>
            <a:chOff x="3724575" y="3497700"/>
            <a:chExt cx="603495" cy="1371596"/>
          </a:xfrm>
        </p:grpSpPr>
        <p:sp>
          <p:nvSpPr>
            <p:cNvPr id="1286" name="Google Shape;1286;p52"/>
            <p:cNvSpPr/>
            <p:nvPr/>
          </p:nvSpPr>
          <p:spPr>
            <a:xfrm>
              <a:off x="3724575" y="3497700"/>
              <a:ext cx="603495" cy="1371596"/>
            </a:xfrm>
            <a:custGeom>
              <a:rect b="b" l="l" r="r" t="t"/>
              <a:pathLst>
                <a:path extrusionOk="0" h="16415" w="7221">
                  <a:moveTo>
                    <a:pt x="5488" y="16414"/>
                  </a:moveTo>
                  <a:lnTo>
                    <a:pt x="1732" y="16414"/>
                  </a:lnTo>
                  <a:cubicBezTo>
                    <a:pt x="781" y="16414"/>
                    <a:pt x="1" y="15634"/>
                    <a:pt x="1" y="14683"/>
                  </a:cubicBezTo>
                  <a:lnTo>
                    <a:pt x="1" y="5537"/>
                  </a:lnTo>
                  <a:cubicBezTo>
                    <a:pt x="1" y="5073"/>
                    <a:pt x="196" y="4634"/>
                    <a:pt x="513" y="4317"/>
                  </a:cubicBezTo>
                  <a:cubicBezTo>
                    <a:pt x="757" y="4073"/>
                    <a:pt x="1050" y="3902"/>
                    <a:pt x="1367" y="3829"/>
                  </a:cubicBezTo>
                  <a:lnTo>
                    <a:pt x="1367" y="781"/>
                  </a:lnTo>
                  <a:cubicBezTo>
                    <a:pt x="1367" y="585"/>
                    <a:pt x="1440" y="366"/>
                    <a:pt x="1610" y="220"/>
                  </a:cubicBezTo>
                  <a:cubicBezTo>
                    <a:pt x="1757" y="73"/>
                    <a:pt x="1952" y="0"/>
                    <a:pt x="2147" y="0"/>
                  </a:cubicBezTo>
                  <a:lnTo>
                    <a:pt x="5074" y="0"/>
                  </a:lnTo>
                  <a:cubicBezTo>
                    <a:pt x="5513" y="0"/>
                    <a:pt x="5854" y="342"/>
                    <a:pt x="5854" y="781"/>
                  </a:cubicBezTo>
                  <a:lnTo>
                    <a:pt x="5854" y="3829"/>
                  </a:lnTo>
                  <a:cubicBezTo>
                    <a:pt x="6659" y="4024"/>
                    <a:pt x="7220" y="4732"/>
                    <a:pt x="7220" y="5537"/>
                  </a:cubicBezTo>
                  <a:lnTo>
                    <a:pt x="7220" y="14683"/>
                  </a:lnTo>
                  <a:cubicBezTo>
                    <a:pt x="7220" y="15634"/>
                    <a:pt x="6440" y="16414"/>
                    <a:pt x="5488" y="164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3757170" y="3848221"/>
              <a:ext cx="538223" cy="988485"/>
            </a:xfrm>
            <a:custGeom>
              <a:rect b="b" l="l" r="r" t="t"/>
              <a:pathLst>
                <a:path extrusionOk="0" h="11830" w="6440">
                  <a:moveTo>
                    <a:pt x="5098" y="0"/>
                  </a:moveTo>
                  <a:lnTo>
                    <a:pt x="1342" y="0"/>
                  </a:lnTo>
                  <a:cubicBezTo>
                    <a:pt x="611" y="0"/>
                    <a:pt x="1" y="610"/>
                    <a:pt x="1" y="1342"/>
                  </a:cubicBezTo>
                  <a:lnTo>
                    <a:pt x="1" y="10488"/>
                  </a:lnTo>
                  <a:cubicBezTo>
                    <a:pt x="1" y="11219"/>
                    <a:pt x="611" y="11829"/>
                    <a:pt x="1342" y="11829"/>
                  </a:cubicBezTo>
                  <a:lnTo>
                    <a:pt x="5098" y="11829"/>
                  </a:lnTo>
                  <a:cubicBezTo>
                    <a:pt x="5830" y="11829"/>
                    <a:pt x="6440" y="11219"/>
                    <a:pt x="6440" y="10488"/>
                  </a:cubicBezTo>
                  <a:lnTo>
                    <a:pt x="6440" y="1342"/>
                  </a:lnTo>
                  <a:cubicBezTo>
                    <a:pt x="6440" y="610"/>
                    <a:pt x="5830" y="0"/>
                    <a:pt x="50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2"/>
            <p:cNvSpPr/>
            <p:nvPr/>
          </p:nvSpPr>
          <p:spPr>
            <a:xfrm>
              <a:off x="3816342" y="4047922"/>
              <a:ext cx="38779" cy="654255"/>
            </a:xfrm>
            <a:custGeom>
              <a:rect b="b" l="l" r="r" t="t"/>
              <a:pathLst>
                <a:path extrusionOk="0" h="7830" w="464">
                  <a:moveTo>
                    <a:pt x="439" y="7610"/>
                  </a:moveTo>
                  <a:cubicBezTo>
                    <a:pt x="464" y="7829"/>
                    <a:pt x="0" y="7829"/>
                    <a:pt x="25" y="7610"/>
                  </a:cubicBezTo>
                  <a:lnTo>
                    <a:pt x="25" y="1781"/>
                  </a:lnTo>
                  <a:cubicBezTo>
                    <a:pt x="0" y="1561"/>
                    <a:pt x="464" y="1561"/>
                    <a:pt x="439" y="1781"/>
                  </a:cubicBezTo>
                  <a:close/>
                  <a:moveTo>
                    <a:pt x="439" y="732"/>
                  </a:moveTo>
                  <a:cubicBezTo>
                    <a:pt x="415" y="952"/>
                    <a:pt x="73" y="952"/>
                    <a:pt x="25" y="732"/>
                  </a:cubicBezTo>
                  <a:lnTo>
                    <a:pt x="25" y="220"/>
                  </a:lnTo>
                  <a:cubicBezTo>
                    <a:pt x="0" y="0"/>
                    <a:pt x="464" y="0"/>
                    <a:pt x="439" y="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2"/>
            <p:cNvSpPr/>
            <p:nvPr/>
          </p:nvSpPr>
          <p:spPr>
            <a:xfrm>
              <a:off x="3724575" y="3497700"/>
              <a:ext cx="603495" cy="1371596"/>
            </a:xfrm>
            <a:custGeom>
              <a:rect b="b" l="l" r="r" t="t"/>
              <a:pathLst>
                <a:path extrusionOk="0" h="16415" w="7221">
                  <a:moveTo>
                    <a:pt x="3171" y="2293"/>
                  </a:moveTo>
                  <a:lnTo>
                    <a:pt x="2415" y="2293"/>
                  </a:lnTo>
                  <a:cubicBezTo>
                    <a:pt x="2342" y="2293"/>
                    <a:pt x="2269" y="2220"/>
                    <a:pt x="2269" y="2146"/>
                  </a:cubicBezTo>
                  <a:lnTo>
                    <a:pt x="2269" y="1293"/>
                  </a:lnTo>
                  <a:cubicBezTo>
                    <a:pt x="2269" y="1195"/>
                    <a:pt x="2342" y="1146"/>
                    <a:pt x="2415" y="1146"/>
                  </a:cubicBezTo>
                  <a:lnTo>
                    <a:pt x="3171" y="1146"/>
                  </a:lnTo>
                  <a:cubicBezTo>
                    <a:pt x="3245" y="1146"/>
                    <a:pt x="3318" y="1195"/>
                    <a:pt x="3318" y="1293"/>
                  </a:cubicBezTo>
                  <a:lnTo>
                    <a:pt x="3318" y="2146"/>
                  </a:lnTo>
                  <a:cubicBezTo>
                    <a:pt x="3318" y="2220"/>
                    <a:pt x="3245" y="2293"/>
                    <a:pt x="3171" y="2293"/>
                  </a:cubicBezTo>
                  <a:close/>
                  <a:moveTo>
                    <a:pt x="5488" y="16414"/>
                  </a:moveTo>
                  <a:cubicBezTo>
                    <a:pt x="6440" y="16414"/>
                    <a:pt x="7220" y="15634"/>
                    <a:pt x="7220" y="14683"/>
                  </a:cubicBezTo>
                  <a:lnTo>
                    <a:pt x="7220" y="5537"/>
                  </a:lnTo>
                  <a:cubicBezTo>
                    <a:pt x="7220" y="4707"/>
                    <a:pt x="6659" y="4000"/>
                    <a:pt x="5854" y="3829"/>
                  </a:cubicBezTo>
                  <a:lnTo>
                    <a:pt x="5854" y="781"/>
                  </a:lnTo>
                  <a:cubicBezTo>
                    <a:pt x="5854" y="342"/>
                    <a:pt x="5513" y="0"/>
                    <a:pt x="5074" y="0"/>
                  </a:cubicBezTo>
                  <a:lnTo>
                    <a:pt x="2147" y="0"/>
                  </a:lnTo>
                  <a:cubicBezTo>
                    <a:pt x="1952" y="0"/>
                    <a:pt x="1732" y="73"/>
                    <a:pt x="1586" y="220"/>
                  </a:cubicBezTo>
                  <a:cubicBezTo>
                    <a:pt x="1440" y="366"/>
                    <a:pt x="1367" y="561"/>
                    <a:pt x="1367" y="781"/>
                  </a:cubicBezTo>
                  <a:lnTo>
                    <a:pt x="1367" y="3829"/>
                  </a:lnTo>
                  <a:cubicBezTo>
                    <a:pt x="1050" y="3902"/>
                    <a:pt x="757" y="4073"/>
                    <a:pt x="513" y="4293"/>
                  </a:cubicBezTo>
                  <a:cubicBezTo>
                    <a:pt x="196" y="4610"/>
                    <a:pt x="1" y="5049"/>
                    <a:pt x="1" y="5512"/>
                  </a:cubicBezTo>
                  <a:lnTo>
                    <a:pt x="1" y="14658"/>
                  </a:lnTo>
                  <a:cubicBezTo>
                    <a:pt x="1" y="15634"/>
                    <a:pt x="781" y="16414"/>
                    <a:pt x="1732" y="16414"/>
                  </a:cubicBezTo>
                  <a:close/>
                  <a:moveTo>
                    <a:pt x="1757" y="3805"/>
                  </a:moveTo>
                  <a:lnTo>
                    <a:pt x="5464" y="3805"/>
                  </a:lnTo>
                  <a:lnTo>
                    <a:pt x="5464" y="781"/>
                  </a:lnTo>
                  <a:cubicBezTo>
                    <a:pt x="5464" y="683"/>
                    <a:pt x="5415" y="585"/>
                    <a:pt x="5342" y="512"/>
                  </a:cubicBezTo>
                  <a:cubicBezTo>
                    <a:pt x="5269" y="439"/>
                    <a:pt x="5171" y="390"/>
                    <a:pt x="5074" y="390"/>
                  </a:cubicBezTo>
                  <a:lnTo>
                    <a:pt x="2147" y="390"/>
                  </a:lnTo>
                  <a:cubicBezTo>
                    <a:pt x="1928" y="390"/>
                    <a:pt x="1757" y="561"/>
                    <a:pt x="1757" y="781"/>
                  </a:cubicBezTo>
                  <a:close/>
                  <a:moveTo>
                    <a:pt x="1732" y="16024"/>
                  </a:moveTo>
                  <a:cubicBezTo>
                    <a:pt x="1001" y="16024"/>
                    <a:pt x="391" y="15414"/>
                    <a:pt x="391" y="14683"/>
                  </a:cubicBezTo>
                  <a:lnTo>
                    <a:pt x="391" y="5537"/>
                  </a:lnTo>
                  <a:cubicBezTo>
                    <a:pt x="391" y="4780"/>
                    <a:pt x="1001" y="4195"/>
                    <a:pt x="1732" y="4195"/>
                  </a:cubicBezTo>
                  <a:lnTo>
                    <a:pt x="5488" y="4195"/>
                  </a:lnTo>
                  <a:cubicBezTo>
                    <a:pt x="6220" y="4195"/>
                    <a:pt x="6830" y="4780"/>
                    <a:pt x="6830" y="5537"/>
                  </a:cubicBezTo>
                  <a:lnTo>
                    <a:pt x="6830" y="14683"/>
                  </a:lnTo>
                  <a:cubicBezTo>
                    <a:pt x="6830" y="15414"/>
                    <a:pt x="6220" y="16024"/>
                    <a:pt x="5488" y="16024"/>
                  </a:cubicBezTo>
                  <a:close/>
                  <a:moveTo>
                    <a:pt x="4781" y="2293"/>
                  </a:moveTo>
                  <a:lnTo>
                    <a:pt x="4074" y="2293"/>
                  </a:lnTo>
                  <a:cubicBezTo>
                    <a:pt x="3976" y="2293"/>
                    <a:pt x="3928" y="2220"/>
                    <a:pt x="3928" y="2146"/>
                  </a:cubicBezTo>
                  <a:lnTo>
                    <a:pt x="3928" y="1293"/>
                  </a:lnTo>
                  <a:cubicBezTo>
                    <a:pt x="3903" y="1220"/>
                    <a:pt x="3976" y="1146"/>
                    <a:pt x="4074" y="1146"/>
                  </a:cubicBezTo>
                  <a:lnTo>
                    <a:pt x="4781" y="1146"/>
                  </a:lnTo>
                  <a:cubicBezTo>
                    <a:pt x="4879" y="1146"/>
                    <a:pt x="4952" y="1220"/>
                    <a:pt x="4952" y="1293"/>
                  </a:cubicBezTo>
                  <a:lnTo>
                    <a:pt x="4952" y="2122"/>
                  </a:lnTo>
                  <a:cubicBezTo>
                    <a:pt x="4952" y="2220"/>
                    <a:pt x="4879" y="2293"/>
                    <a:pt x="4781" y="22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2"/>
            <p:cNvSpPr/>
            <p:nvPr/>
          </p:nvSpPr>
          <p:spPr>
            <a:xfrm>
              <a:off x="3871336" y="3530287"/>
              <a:ext cx="309980" cy="285349"/>
            </a:xfrm>
            <a:custGeom>
              <a:rect b="b" l="l" r="r" t="t"/>
              <a:pathLst>
                <a:path extrusionOk="0" h="3415" w="3709">
                  <a:moveTo>
                    <a:pt x="1" y="3415"/>
                  </a:moveTo>
                  <a:lnTo>
                    <a:pt x="3708" y="3415"/>
                  </a:lnTo>
                  <a:lnTo>
                    <a:pt x="3708" y="391"/>
                  </a:lnTo>
                  <a:cubicBezTo>
                    <a:pt x="3708" y="293"/>
                    <a:pt x="3659" y="195"/>
                    <a:pt x="3586" y="122"/>
                  </a:cubicBezTo>
                  <a:cubicBezTo>
                    <a:pt x="3513" y="49"/>
                    <a:pt x="3415" y="0"/>
                    <a:pt x="3318" y="0"/>
                  </a:cubicBezTo>
                  <a:lnTo>
                    <a:pt x="391" y="0"/>
                  </a:lnTo>
                  <a:cubicBezTo>
                    <a:pt x="172" y="0"/>
                    <a:pt x="1" y="171"/>
                    <a:pt x="1" y="391"/>
                  </a:cubicBezTo>
                  <a:close/>
                  <a:moveTo>
                    <a:pt x="1415" y="1903"/>
                  </a:moveTo>
                  <a:lnTo>
                    <a:pt x="659" y="1903"/>
                  </a:lnTo>
                  <a:cubicBezTo>
                    <a:pt x="586" y="1903"/>
                    <a:pt x="513" y="1830"/>
                    <a:pt x="513" y="1756"/>
                  </a:cubicBezTo>
                  <a:lnTo>
                    <a:pt x="513" y="903"/>
                  </a:lnTo>
                  <a:cubicBezTo>
                    <a:pt x="513" y="805"/>
                    <a:pt x="586" y="756"/>
                    <a:pt x="659" y="756"/>
                  </a:cubicBezTo>
                  <a:lnTo>
                    <a:pt x="1415" y="756"/>
                  </a:lnTo>
                  <a:cubicBezTo>
                    <a:pt x="1489" y="756"/>
                    <a:pt x="1562" y="805"/>
                    <a:pt x="1562" y="903"/>
                  </a:cubicBezTo>
                  <a:lnTo>
                    <a:pt x="1562" y="1756"/>
                  </a:lnTo>
                  <a:cubicBezTo>
                    <a:pt x="1562" y="1830"/>
                    <a:pt x="1489" y="1903"/>
                    <a:pt x="1415" y="1903"/>
                  </a:cubicBezTo>
                  <a:close/>
                  <a:moveTo>
                    <a:pt x="3025" y="1903"/>
                  </a:moveTo>
                  <a:lnTo>
                    <a:pt x="2318" y="1903"/>
                  </a:lnTo>
                  <a:cubicBezTo>
                    <a:pt x="2220" y="1903"/>
                    <a:pt x="2147" y="1830"/>
                    <a:pt x="2147" y="1732"/>
                  </a:cubicBezTo>
                  <a:lnTo>
                    <a:pt x="2147" y="903"/>
                  </a:lnTo>
                  <a:cubicBezTo>
                    <a:pt x="2147" y="830"/>
                    <a:pt x="2220" y="756"/>
                    <a:pt x="2318" y="756"/>
                  </a:cubicBezTo>
                  <a:lnTo>
                    <a:pt x="3025" y="756"/>
                  </a:lnTo>
                  <a:cubicBezTo>
                    <a:pt x="3123" y="756"/>
                    <a:pt x="3196" y="830"/>
                    <a:pt x="3196" y="903"/>
                  </a:cubicBezTo>
                  <a:lnTo>
                    <a:pt x="3196" y="1732"/>
                  </a:lnTo>
                  <a:cubicBezTo>
                    <a:pt x="3196" y="1830"/>
                    <a:pt x="3123" y="1903"/>
                    <a:pt x="3025" y="19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3775557" y="3848221"/>
              <a:ext cx="519836" cy="988485"/>
            </a:xfrm>
            <a:custGeom>
              <a:rect b="b" l="l" r="r" t="t"/>
              <a:pathLst>
                <a:path extrusionOk="0" h="11830" w="6220">
                  <a:moveTo>
                    <a:pt x="5074" y="707"/>
                  </a:moveTo>
                  <a:lnTo>
                    <a:pt x="5074" y="9854"/>
                  </a:lnTo>
                  <a:cubicBezTo>
                    <a:pt x="5074" y="10585"/>
                    <a:pt x="4464" y="11195"/>
                    <a:pt x="3732" y="11195"/>
                  </a:cubicBezTo>
                  <a:lnTo>
                    <a:pt x="1" y="11195"/>
                  </a:lnTo>
                  <a:cubicBezTo>
                    <a:pt x="49" y="11293"/>
                    <a:pt x="122" y="11366"/>
                    <a:pt x="196" y="11439"/>
                  </a:cubicBezTo>
                  <a:cubicBezTo>
                    <a:pt x="440" y="11683"/>
                    <a:pt x="781" y="11829"/>
                    <a:pt x="1122" y="11829"/>
                  </a:cubicBezTo>
                  <a:lnTo>
                    <a:pt x="4878" y="11829"/>
                  </a:lnTo>
                  <a:cubicBezTo>
                    <a:pt x="5610" y="11829"/>
                    <a:pt x="6220" y="11219"/>
                    <a:pt x="6220" y="10488"/>
                  </a:cubicBezTo>
                  <a:lnTo>
                    <a:pt x="6220" y="1342"/>
                  </a:lnTo>
                  <a:cubicBezTo>
                    <a:pt x="6220" y="610"/>
                    <a:pt x="5610" y="0"/>
                    <a:pt x="4878" y="0"/>
                  </a:cubicBezTo>
                  <a:lnTo>
                    <a:pt x="4878" y="0"/>
                  </a:lnTo>
                  <a:cubicBezTo>
                    <a:pt x="5000" y="220"/>
                    <a:pt x="5074" y="464"/>
                    <a:pt x="5074" y="70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53"/>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297" name="Google Shape;1297;p53"/>
          <p:cNvSpPr txBox="1"/>
          <p:nvPr/>
        </p:nvSpPr>
        <p:spPr>
          <a:xfrm>
            <a:off x="715100" y="1600325"/>
            <a:ext cx="3674100" cy="282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Karla"/>
                <a:ea typeface="Karla"/>
                <a:cs typeface="Karla"/>
                <a:sym typeface="Karla"/>
              </a:rPr>
              <a:t>Here’s an assortment of alternative resources whose style fits the one of this creative template:</a:t>
            </a:r>
            <a:endParaRPr b="1">
              <a:solidFill>
                <a:schemeClr val="dk1"/>
              </a:solidFill>
              <a:latin typeface="Karla"/>
              <a:ea typeface="Karla"/>
              <a:cs typeface="Karla"/>
              <a:sym typeface="Karla"/>
            </a:endParaRPr>
          </a:p>
          <a:p>
            <a:pPr indent="-317500" lvl="0" marL="457200" rtl="0" algn="l">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3"/>
              </a:rPr>
              <a:t>L</a:t>
            </a:r>
            <a:r>
              <a:rPr lang="en">
                <a:solidFill>
                  <a:schemeClr val="hlink"/>
                </a:solidFill>
                <a:uFill>
                  <a:noFill/>
                </a:uFill>
                <a:latin typeface="Karla"/>
                <a:ea typeface="Karla"/>
                <a:cs typeface="Karla"/>
                <a:sym typeface="Karla"/>
                <a:hlinkClick r:id="rId4"/>
              </a:rPr>
              <a:t>inear flat ui/ux background</a:t>
            </a:r>
            <a:endParaRPr>
              <a:solidFill>
                <a:schemeClr val="dk1"/>
              </a:solidFill>
              <a:latin typeface="Karla"/>
              <a:ea typeface="Karla"/>
              <a:cs typeface="Karla"/>
              <a:sym typeface="Karla"/>
            </a:endParaRPr>
          </a:p>
          <a:p>
            <a:pPr indent="-317500" lvl="0" marL="457200" rtl="0" algn="l">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5"/>
              </a:rPr>
              <a:t>Graphic design creative process</a:t>
            </a:r>
            <a:endParaRPr>
              <a:solidFill>
                <a:schemeClr val="dk1"/>
              </a:solidFill>
              <a:latin typeface="Karla"/>
              <a:ea typeface="Karla"/>
              <a:cs typeface="Karla"/>
              <a:sym typeface="Karla"/>
            </a:endParaRPr>
          </a:p>
        </p:txBody>
      </p:sp>
      <p:grpSp>
        <p:nvGrpSpPr>
          <p:cNvPr id="1298" name="Google Shape;1298;p53"/>
          <p:cNvGrpSpPr/>
          <p:nvPr/>
        </p:nvGrpSpPr>
        <p:grpSpPr>
          <a:xfrm>
            <a:off x="7331725" y="1600325"/>
            <a:ext cx="1097293" cy="1470385"/>
            <a:chOff x="7331725" y="1600325"/>
            <a:chExt cx="1097293" cy="1470385"/>
          </a:xfrm>
        </p:grpSpPr>
        <p:sp>
          <p:nvSpPr>
            <p:cNvPr id="1299" name="Google Shape;1299;p53"/>
            <p:cNvSpPr/>
            <p:nvPr/>
          </p:nvSpPr>
          <p:spPr>
            <a:xfrm>
              <a:off x="7331725" y="1600325"/>
              <a:ext cx="1097293" cy="1470385"/>
            </a:xfrm>
            <a:custGeom>
              <a:rect b="b" l="l" r="r" t="t"/>
              <a:pathLst>
                <a:path extrusionOk="0" h="33293" w="24806">
                  <a:moveTo>
                    <a:pt x="4464" y="18073"/>
                  </a:moveTo>
                  <a:lnTo>
                    <a:pt x="4464" y="18073"/>
                  </a:lnTo>
                  <a:cubicBezTo>
                    <a:pt x="1" y="11659"/>
                    <a:pt x="4610" y="2878"/>
                    <a:pt x="12415" y="2878"/>
                  </a:cubicBezTo>
                  <a:cubicBezTo>
                    <a:pt x="20220" y="2878"/>
                    <a:pt x="24805" y="11659"/>
                    <a:pt x="20342" y="18073"/>
                  </a:cubicBezTo>
                  <a:lnTo>
                    <a:pt x="20342" y="18073"/>
                  </a:lnTo>
                  <a:cubicBezTo>
                    <a:pt x="19634" y="19220"/>
                    <a:pt x="18147" y="21683"/>
                    <a:pt x="17927" y="23024"/>
                  </a:cubicBezTo>
                  <a:cubicBezTo>
                    <a:pt x="17854" y="23512"/>
                    <a:pt x="17830" y="24000"/>
                    <a:pt x="17805" y="24512"/>
                  </a:cubicBezTo>
                  <a:cubicBezTo>
                    <a:pt x="17781" y="25415"/>
                    <a:pt x="17732" y="26097"/>
                    <a:pt x="17171" y="26463"/>
                  </a:cubicBezTo>
                  <a:lnTo>
                    <a:pt x="17269" y="26536"/>
                  </a:lnTo>
                  <a:cubicBezTo>
                    <a:pt x="17830" y="27097"/>
                    <a:pt x="17537" y="28049"/>
                    <a:pt x="16756" y="28244"/>
                  </a:cubicBezTo>
                  <a:cubicBezTo>
                    <a:pt x="16903" y="28415"/>
                    <a:pt x="17000" y="28634"/>
                    <a:pt x="17000" y="28878"/>
                  </a:cubicBezTo>
                  <a:cubicBezTo>
                    <a:pt x="17000" y="29414"/>
                    <a:pt x="16537" y="29878"/>
                    <a:pt x="15976" y="29878"/>
                  </a:cubicBezTo>
                  <a:lnTo>
                    <a:pt x="15830" y="29878"/>
                  </a:lnTo>
                  <a:cubicBezTo>
                    <a:pt x="15976" y="30049"/>
                    <a:pt x="16049" y="30268"/>
                    <a:pt x="16049" y="30488"/>
                  </a:cubicBezTo>
                  <a:cubicBezTo>
                    <a:pt x="16049" y="31049"/>
                    <a:pt x="15586" y="31488"/>
                    <a:pt x="15049" y="31512"/>
                  </a:cubicBezTo>
                  <a:lnTo>
                    <a:pt x="14537" y="31512"/>
                  </a:lnTo>
                  <a:cubicBezTo>
                    <a:pt x="14488" y="31927"/>
                    <a:pt x="14269" y="32317"/>
                    <a:pt x="13927" y="32610"/>
                  </a:cubicBezTo>
                  <a:cubicBezTo>
                    <a:pt x="13025" y="33292"/>
                    <a:pt x="11781" y="33292"/>
                    <a:pt x="10903" y="32610"/>
                  </a:cubicBezTo>
                  <a:cubicBezTo>
                    <a:pt x="10562" y="32317"/>
                    <a:pt x="10342" y="31927"/>
                    <a:pt x="10269" y="31512"/>
                  </a:cubicBezTo>
                  <a:lnTo>
                    <a:pt x="9781" y="31512"/>
                  </a:lnTo>
                  <a:cubicBezTo>
                    <a:pt x="8952" y="31512"/>
                    <a:pt x="8464" y="30536"/>
                    <a:pt x="8976" y="29878"/>
                  </a:cubicBezTo>
                  <a:lnTo>
                    <a:pt x="8830" y="29878"/>
                  </a:lnTo>
                  <a:cubicBezTo>
                    <a:pt x="7976" y="29878"/>
                    <a:pt x="7513" y="28902"/>
                    <a:pt x="8049" y="28244"/>
                  </a:cubicBezTo>
                  <a:cubicBezTo>
                    <a:pt x="7854" y="28195"/>
                    <a:pt x="7684" y="28097"/>
                    <a:pt x="7562" y="27951"/>
                  </a:cubicBezTo>
                  <a:cubicBezTo>
                    <a:pt x="7171" y="27561"/>
                    <a:pt x="7171" y="26927"/>
                    <a:pt x="7562" y="26536"/>
                  </a:cubicBezTo>
                  <a:lnTo>
                    <a:pt x="7635" y="26463"/>
                  </a:lnTo>
                  <a:cubicBezTo>
                    <a:pt x="7074" y="26122"/>
                    <a:pt x="7049" y="25439"/>
                    <a:pt x="7001" y="24512"/>
                  </a:cubicBezTo>
                  <a:cubicBezTo>
                    <a:pt x="7001" y="24000"/>
                    <a:pt x="6952" y="23512"/>
                    <a:pt x="6879" y="23024"/>
                  </a:cubicBezTo>
                  <a:cubicBezTo>
                    <a:pt x="6659" y="21659"/>
                    <a:pt x="5196" y="19195"/>
                    <a:pt x="4464" y="18049"/>
                  </a:cubicBezTo>
                  <a:close/>
                  <a:moveTo>
                    <a:pt x="12488" y="1269"/>
                  </a:moveTo>
                  <a:cubicBezTo>
                    <a:pt x="12488" y="1537"/>
                    <a:pt x="12098" y="1537"/>
                    <a:pt x="12098" y="1269"/>
                  </a:cubicBezTo>
                  <a:lnTo>
                    <a:pt x="12098" y="269"/>
                  </a:lnTo>
                  <a:cubicBezTo>
                    <a:pt x="12098" y="1"/>
                    <a:pt x="12488" y="1"/>
                    <a:pt x="12488" y="269"/>
                  </a:cubicBezTo>
                  <a:close/>
                  <a:moveTo>
                    <a:pt x="6976" y="2708"/>
                  </a:moveTo>
                  <a:lnTo>
                    <a:pt x="6464" y="1830"/>
                  </a:lnTo>
                  <a:cubicBezTo>
                    <a:pt x="6318" y="1586"/>
                    <a:pt x="5976" y="1781"/>
                    <a:pt x="6123" y="2025"/>
                  </a:cubicBezTo>
                  <a:lnTo>
                    <a:pt x="6635" y="2903"/>
                  </a:lnTo>
                  <a:cubicBezTo>
                    <a:pt x="6757" y="3122"/>
                    <a:pt x="7098" y="2927"/>
                    <a:pt x="6976" y="2708"/>
                  </a:cubicBezTo>
                  <a:close/>
                  <a:moveTo>
                    <a:pt x="2903" y="6708"/>
                  </a:moveTo>
                  <a:lnTo>
                    <a:pt x="2025" y="6220"/>
                  </a:lnTo>
                  <a:cubicBezTo>
                    <a:pt x="1928" y="6147"/>
                    <a:pt x="1806" y="6195"/>
                    <a:pt x="1757" y="6293"/>
                  </a:cubicBezTo>
                  <a:cubicBezTo>
                    <a:pt x="1684" y="6366"/>
                    <a:pt x="1732" y="6488"/>
                    <a:pt x="1830" y="6561"/>
                  </a:cubicBezTo>
                  <a:lnTo>
                    <a:pt x="2708" y="7074"/>
                  </a:lnTo>
                  <a:cubicBezTo>
                    <a:pt x="2806" y="7122"/>
                    <a:pt x="2928" y="7074"/>
                    <a:pt x="2976" y="6976"/>
                  </a:cubicBezTo>
                  <a:cubicBezTo>
                    <a:pt x="3025" y="6903"/>
                    <a:pt x="3001" y="6781"/>
                    <a:pt x="2903" y="6708"/>
                  </a:cubicBezTo>
                  <a:close/>
                  <a:moveTo>
                    <a:pt x="1367" y="12195"/>
                  </a:moveTo>
                  <a:cubicBezTo>
                    <a:pt x="1489" y="12195"/>
                    <a:pt x="1586" y="12269"/>
                    <a:pt x="1586" y="12390"/>
                  </a:cubicBezTo>
                  <a:cubicBezTo>
                    <a:pt x="1586" y="12512"/>
                    <a:pt x="1489" y="12586"/>
                    <a:pt x="1367" y="12586"/>
                  </a:cubicBezTo>
                  <a:lnTo>
                    <a:pt x="367" y="12586"/>
                  </a:lnTo>
                  <a:cubicBezTo>
                    <a:pt x="245" y="12586"/>
                    <a:pt x="171" y="12512"/>
                    <a:pt x="171" y="12390"/>
                  </a:cubicBezTo>
                  <a:cubicBezTo>
                    <a:pt x="171" y="12293"/>
                    <a:pt x="245" y="12195"/>
                    <a:pt x="367" y="12195"/>
                  </a:cubicBezTo>
                  <a:close/>
                  <a:moveTo>
                    <a:pt x="18000" y="2781"/>
                  </a:moveTo>
                  <a:lnTo>
                    <a:pt x="18513" y="1903"/>
                  </a:lnTo>
                  <a:cubicBezTo>
                    <a:pt x="18635" y="1683"/>
                    <a:pt x="18293" y="1464"/>
                    <a:pt x="18147" y="1708"/>
                  </a:cubicBezTo>
                  <a:lnTo>
                    <a:pt x="17659" y="2586"/>
                  </a:lnTo>
                  <a:cubicBezTo>
                    <a:pt x="17513" y="2805"/>
                    <a:pt x="17854" y="3000"/>
                    <a:pt x="18000" y="2781"/>
                  </a:cubicBezTo>
                  <a:close/>
                  <a:moveTo>
                    <a:pt x="22000" y="6854"/>
                  </a:moveTo>
                  <a:lnTo>
                    <a:pt x="22878" y="6342"/>
                  </a:lnTo>
                  <a:cubicBezTo>
                    <a:pt x="23098" y="6220"/>
                    <a:pt x="22903" y="5854"/>
                    <a:pt x="22683" y="6000"/>
                  </a:cubicBezTo>
                  <a:lnTo>
                    <a:pt x="21805" y="6513"/>
                  </a:lnTo>
                  <a:cubicBezTo>
                    <a:pt x="21561" y="6659"/>
                    <a:pt x="21756" y="7000"/>
                    <a:pt x="22000" y="6854"/>
                  </a:cubicBezTo>
                  <a:close/>
                  <a:moveTo>
                    <a:pt x="23439" y="12366"/>
                  </a:moveTo>
                  <a:cubicBezTo>
                    <a:pt x="23317" y="12366"/>
                    <a:pt x="23220" y="12293"/>
                    <a:pt x="23220" y="12171"/>
                  </a:cubicBezTo>
                  <a:cubicBezTo>
                    <a:pt x="23220" y="12073"/>
                    <a:pt x="23317" y="11976"/>
                    <a:pt x="23439" y="11976"/>
                  </a:cubicBezTo>
                  <a:lnTo>
                    <a:pt x="24439" y="11976"/>
                  </a:lnTo>
                  <a:cubicBezTo>
                    <a:pt x="24561" y="11976"/>
                    <a:pt x="24634" y="12073"/>
                    <a:pt x="24634" y="12171"/>
                  </a:cubicBezTo>
                  <a:cubicBezTo>
                    <a:pt x="24634" y="12293"/>
                    <a:pt x="24561" y="12366"/>
                    <a:pt x="24439" y="123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3"/>
            <p:cNvSpPr/>
            <p:nvPr/>
          </p:nvSpPr>
          <p:spPr>
            <a:xfrm>
              <a:off x="7331725" y="1600325"/>
              <a:ext cx="1097293" cy="1470385"/>
            </a:xfrm>
            <a:custGeom>
              <a:rect b="b" l="l" r="r" t="t"/>
              <a:pathLst>
                <a:path extrusionOk="0" h="33293" w="24806">
                  <a:moveTo>
                    <a:pt x="10757" y="26244"/>
                  </a:moveTo>
                  <a:lnTo>
                    <a:pt x="10757" y="20342"/>
                  </a:lnTo>
                  <a:lnTo>
                    <a:pt x="10757" y="20098"/>
                  </a:lnTo>
                  <a:cubicBezTo>
                    <a:pt x="10635" y="20073"/>
                    <a:pt x="10488" y="20024"/>
                    <a:pt x="10391" y="20000"/>
                  </a:cubicBezTo>
                  <a:cubicBezTo>
                    <a:pt x="9952" y="19878"/>
                    <a:pt x="9562" y="19659"/>
                    <a:pt x="9220" y="19390"/>
                  </a:cubicBezTo>
                  <a:cubicBezTo>
                    <a:pt x="8952" y="19171"/>
                    <a:pt x="8781" y="18878"/>
                    <a:pt x="8757" y="18537"/>
                  </a:cubicBezTo>
                  <a:cubicBezTo>
                    <a:pt x="8757" y="18439"/>
                    <a:pt x="8781" y="18366"/>
                    <a:pt x="8805" y="18293"/>
                  </a:cubicBezTo>
                  <a:cubicBezTo>
                    <a:pt x="8879" y="18024"/>
                    <a:pt x="9074" y="17829"/>
                    <a:pt x="9318" y="17756"/>
                  </a:cubicBezTo>
                  <a:cubicBezTo>
                    <a:pt x="9488" y="17707"/>
                    <a:pt x="9683" y="17707"/>
                    <a:pt x="9879" y="17756"/>
                  </a:cubicBezTo>
                  <a:cubicBezTo>
                    <a:pt x="10098" y="17829"/>
                    <a:pt x="10293" y="17927"/>
                    <a:pt x="10440" y="18098"/>
                  </a:cubicBezTo>
                  <a:cubicBezTo>
                    <a:pt x="10879" y="18561"/>
                    <a:pt x="11122" y="19146"/>
                    <a:pt x="11147" y="19781"/>
                  </a:cubicBezTo>
                  <a:cubicBezTo>
                    <a:pt x="11976" y="19927"/>
                    <a:pt x="12830" y="19927"/>
                    <a:pt x="13683" y="19781"/>
                  </a:cubicBezTo>
                  <a:cubicBezTo>
                    <a:pt x="13708" y="19146"/>
                    <a:pt x="13952" y="18561"/>
                    <a:pt x="14366" y="18098"/>
                  </a:cubicBezTo>
                  <a:cubicBezTo>
                    <a:pt x="14537" y="17927"/>
                    <a:pt x="14732" y="17829"/>
                    <a:pt x="14927" y="17756"/>
                  </a:cubicBezTo>
                  <a:cubicBezTo>
                    <a:pt x="15122" y="17707"/>
                    <a:pt x="15317" y="17707"/>
                    <a:pt x="15513" y="17756"/>
                  </a:cubicBezTo>
                  <a:cubicBezTo>
                    <a:pt x="15757" y="17829"/>
                    <a:pt x="15952" y="18024"/>
                    <a:pt x="16025" y="18293"/>
                  </a:cubicBezTo>
                  <a:cubicBezTo>
                    <a:pt x="16049" y="18366"/>
                    <a:pt x="16049" y="18439"/>
                    <a:pt x="16049" y="18537"/>
                  </a:cubicBezTo>
                  <a:cubicBezTo>
                    <a:pt x="16049" y="18878"/>
                    <a:pt x="15878" y="19171"/>
                    <a:pt x="15610" y="19390"/>
                  </a:cubicBezTo>
                  <a:cubicBezTo>
                    <a:pt x="15244" y="19659"/>
                    <a:pt x="14854" y="19878"/>
                    <a:pt x="14439" y="20000"/>
                  </a:cubicBezTo>
                  <a:cubicBezTo>
                    <a:pt x="14318" y="20024"/>
                    <a:pt x="14196" y="20073"/>
                    <a:pt x="14049" y="20098"/>
                  </a:cubicBezTo>
                  <a:lnTo>
                    <a:pt x="14049" y="20342"/>
                  </a:lnTo>
                  <a:lnTo>
                    <a:pt x="14049" y="26244"/>
                  </a:lnTo>
                  <a:lnTo>
                    <a:pt x="16561" y="26244"/>
                  </a:lnTo>
                  <a:lnTo>
                    <a:pt x="16659" y="26244"/>
                  </a:lnTo>
                  <a:cubicBezTo>
                    <a:pt x="17342" y="26073"/>
                    <a:pt x="17366" y="25415"/>
                    <a:pt x="17415" y="24488"/>
                  </a:cubicBezTo>
                  <a:cubicBezTo>
                    <a:pt x="17439" y="23976"/>
                    <a:pt x="17464" y="23463"/>
                    <a:pt x="17537" y="22976"/>
                  </a:cubicBezTo>
                  <a:cubicBezTo>
                    <a:pt x="17781" y="21561"/>
                    <a:pt x="19293" y="19024"/>
                    <a:pt x="20025" y="17854"/>
                  </a:cubicBezTo>
                  <a:lnTo>
                    <a:pt x="20025" y="17829"/>
                  </a:lnTo>
                  <a:lnTo>
                    <a:pt x="20025" y="17829"/>
                  </a:lnTo>
                  <a:cubicBezTo>
                    <a:pt x="20220" y="17512"/>
                    <a:pt x="20366" y="17293"/>
                    <a:pt x="20391" y="17220"/>
                  </a:cubicBezTo>
                  <a:cubicBezTo>
                    <a:pt x="20756" y="16610"/>
                    <a:pt x="21049" y="15976"/>
                    <a:pt x="21244" y="15293"/>
                  </a:cubicBezTo>
                  <a:cubicBezTo>
                    <a:pt x="23147" y="9342"/>
                    <a:pt x="18683" y="3244"/>
                    <a:pt x="12415" y="3244"/>
                  </a:cubicBezTo>
                  <a:cubicBezTo>
                    <a:pt x="6147" y="3244"/>
                    <a:pt x="1684" y="9342"/>
                    <a:pt x="3562" y="15293"/>
                  </a:cubicBezTo>
                  <a:cubicBezTo>
                    <a:pt x="3781" y="15976"/>
                    <a:pt x="4074" y="16610"/>
                    <a:pt x="4415" y="17220"/>
                  </a:cubicBezTo>
                  <a:cubicBezTo>
                    <a:pt x="4440" y="17268"/>
                    <a:pt x="4586" y="17488"/>
                    <a:pt x="4806" y="17829"/>
                  </a:cubicBezTo>
                  <a:lnTo>
                    <a:pt x="4806" y="17829"/>
                  </a:lnTo>
                  <a:lnTo>
                    <a:pt x="4806" y="17854"/>
                  </a:lnTo>
                  <a:cubicBezTo>
                    <a:pt x="5537" y="19024"/>
                    <a:pt x="7049" y="21561"/>
                    <a:pt x="7269" y="22976"/>
                  </a:cubicBezTo>
                  <a:cubicBezTo>
                    <a:pt x="7342" y="23463"/>
                    <a:pt x="7391" y="23976"/>
                    <a:pt x="7391" y="24488"/>
                  </a:cubicBezTo>
                  <a:cubicBezTo>
                    <a:pt x="7440" y="25415"/>
                    <a:pt x="7464" y="26073"/>
                    <a:pt x="8147" y="26244"/>
                  </a:cubicBezTo>
                  <a:lnTo>
                    <a:pt x="8269" y="26244"/>
                  </a:lnTo>
                  <a:close/>
                  <a:moveTo>
                    <a:pt x="23415" y="12390"/>
                  </a:moveTo>
                  <a:cubicBezTo>
                    <a:pt x="23317" y="12390"/>
                    <a:pt x="23220" y="12293"/>
                    <a:pt x="23220" y="12195"/>
                  </a:cubicBezTo>
                  <a:cubicBezTo>
                    <a:pt x="23220" y="12073"/>
                    <a:pt x="23317" y="11976"/>
                    <a:pt x="23415" y="12000"/>
                  </a:cubicBezTo>
                  <a:lnTo>
                    <a:pt x="24439" y="12000"/>
                  </a:lnTo>
                  <a:cubicBezTo>
                    <a:pt x="24561" y="11976"/>
                    <a:pt x="24634" y="12073"/>
                    <a:pt x="24634" y="12195"/>
                  </a:cubicBezTo>
                  <a:cubicBezTo>
                    <a:pt x="24634" y="12293"/>
                    <a:pt x="24561" y="12390"/>
                    <a:pt x="24439" y="12390"/>
                  </a:cubicBezTo>
                  <a:close/>
                  <a:moveTo>
                    <a:pt x="22000" y="6854"/>
                  </a:moveTo>
                  <a:cubicBezTo>
                    <a:pt x="21756" y="7000"/>
                    <a:pt x="21561" y="6659"/>
                    <a:pt x="21805" y="6513"/>
                  </a:cubicBezTo>
                  <a:lnTo>
                    <a:pt x="22683" y="6000"/>
                  </a:lnTo>
                  <a:cubicBezTo>
                    <a:pt x="22903" y="5878"/>
                    <a:pt x="23098" y="6220"/>
                    <a:pt x="22878" y="6366"/>
                  </a:cubicBezTo>
                  <a:close/>
                  <a:moveTo>
                    <a:pt x="18000" y="2781"/>
                  </a:moveTo>
                  <a:cubicBezTo>
                    <a:pt x="17854" y="3025"/>
                    <a:pt x="17513" y="2830"/>
                    <a:pt x="17659" y="2586"/>
                  </a:cubicBezTo>
                  <a:lnTo>
                    <a:pt x="18147" y="1708"/>
                  </a:lnTo>
                  <a:cubicBezTo>
                    <a:pt x="18293" y="1488"/>
                    <a:pt x="18635" y="1683"/>
                    <a:pt x="18513" y="1927"/>
                  </a:cubicBezTo>
                  <a:close/>
                  <a:moveTo>
                    <a:pt x="1367" y="12195"/>
                  </a:moveTo>
                  <a:cubicBezTo>
                    <a:pt x="1489" y="12195"/>
                    <a:pt x="1586" y="12293"/>
                    <a:pt x="1586" y="12415"/>
                  </a:cubicBezTo>
                  <a:cubicBezTo>
                    <a:pt x="1586" y="12512"/>
                    <a:pt x="1489" y="12610"/>
                    <a:pt x="1367" y="12610"/>
                  </a:cubicBezTo>
                  <a:lnTo>
                    <a:pt x="367" y="12610"/>
                  </a:lnTo>
                  <a:cubicBezTo>
                    <a:pt x="245" y="12610"/>
                    <a:pt x="171" y="12512"/>
                    <a:pt x="171" y="12415"/>
                  </a:cubicBezTo>
                  <a:cubicBezTo>
                    <a:pt x="171" y="12293"/>
                    <a:pt x="245" y="12195"/>
                    <a:pt x="367" y="12195"/>
                  </a:cubicBezTo>
                  <a:close/>
                  <a:moveTo>
                    <a:pt x="2903" y="6708"/>
                  </a:moveTo>
                  <a:cubicBezTo>
                    <a:pt x="3001" y="6781"/>
                    <a:pt x="3025" y="6903"/>
                    <a:pt x="2976" y="6976"/>
                  </a:cubicBezTo>
                  <a:cubicBezTo>
                    <a:pt x="2928" y="7074"/>
                    <a:pt x="2806" y="7122"/>
                    <a:pt x="2708" y="7074"/>
                  </a:cubicBezTo>
                  <a:lnTo>
                    <a:pt x="1830" y="6561"/>
                  </a:lnTo>
                  <a:cubicBezTo>
                    <a:pt x="1732" y="6488"/>
                    <a:pt x="1684" y="6366"/>
                    <a:pt x="1757" y="6293"/>
                  </a:cubicBezTo>
                  <a:cubicBezTo>
                    <a:pt x="1806" y="6195"/>
                    <a:pt x="1928" y="6147"/>
                    <a:pt x="2025" y="6220"/>
                  </a:cubicBezTo>
                  <a:close/>
                  <a:moveTo>
                    <a:pt x="6976" y="2708"/>
                  </a:moveTo>
                  <a:cubicBezTo>
                    <a:pt x="7098" y="2952"/>
                    <a:pt x="6757" y="3147"/>
                    <a:pt x="6635" y="2927"/>
                  </a:cubicBezTo>
                  <a:lnTo>
                    <a:pt x="6123" y="2025"/>
                  </a:lnTo>
                  <a:cubicBezTo>
                    <a:pt x="5976" y="1805"/>
                    <a:pt x="6318" y="1610"/>
                    <a:pt x="6464" y="1830"/>
                  </a:cubicBezTo>
                  <a:close/>
                  <a:moveTo>
                    <a:pt x="12488" y="1293"/>
                  </a:moveTo>
                  <a:cubicBezTo>
                    <a:pt x="12488" y="1537"/>
                    <a:pt x="12098" y="1537"/>
                    <a:pt x="12098" y="1293"/>
                  </a:cubicBezTo>
                  <a:lnTo>
                    <a:pt x="12098" y="269"/>
                  </a:lnTo>
                  <a:cubicBezTo>
                    <a:pt x="12098" y="1"/>
                    <a:pt x="12488" y="1"/>
                    <a:pt x="12488" y="269"/>
                  </a:cubicBezTo>
                  <a:close/>
                  <a:moveTo>
                    <a:pt x="4464" y="18073"/>
                  </a:moveTo>
                  <a:lnTo>
                    <a:pt x="4464" y="18073"/>
                  </a:lnTo>
                  <a:cubicBezTo>
                    <a:pt x="1" y="11659"/>
                    <a:pt x="4610" y="2878"/>
                    <a:pt x="12415" y="2878"/>
                  </a:cubicBezTo>
                  <a:cubicBezTo>
                    <a:pt x="20220" y="2878"/>
                    <a:pt x="24805" y="11659"/>
                    <a:pt x="20342" y="18073"/>
                  </a:cubicBezTo>
                  <a:lnTo>
                    <a:pt x="20342" y="18073"/>
                  </a:lnTo>
                  <a:cubicBezTo>
                    <a:pt x="19634" y="19220"/>
                    <a:pt x="18147" y="21683"/>
                    <a:pt x="17927" y="23024"/>
                  </a:cubicBezTo>
                  <a:cubicBezTo>
                    <a:pt x="17854" y="23512"/>
                    <a:pt x="17830" y="24000"/>
                    <a:pt x="17805" y="24512"/>
                  </a:cubicBezTo>
                  <a:cubicBezTo>
                    <a:pt x="17781" y="25415"/>
                    <a:pt x="17732" y="26097"/>
                    <a:pt x="17171" y="26463"/>
                  </a:cubicBezTo>
                  <a:lnTo>
                    <a:pt x="17269" y="26536"/>
                  </a:lnTo>
                  <a:cubicBezTo>
                    <a:pt x="17830" y="27097"/>
                    <a:pt x="17537" y="28049"/>
                    <a:pt x="16756" y="28244"/>
                  </a:cubicBezTo>
                  <a:cubicBezTo>
                    <a:pt x="16903" y="28415"/>
                    <a:pt x="17000" y="28634"/>
                    <a:pt x="17000" y="28878"/>
                  </a:cubicBezTo>
                  <a:cubicBezTo>
                    <a:pt x="17000" y="29414"/>
                    <a:pt x="16537" y="29878"/>
                    <a:pt x="15976" y="29878"/>
                  </a:cubicBezTo>
                  <a:lnTo>
                    <a:pt x="15830" y="29878"/>
                  </a:lnTo>
                  <a:cubicBezTo>
                    <a:pt x="15976" y="30049"/>
                    <a:pt x="16049" y="30268"/>
                    <a:pt x="16049" y="30488"/>
                  </a:cubicBezTo>
                  <a:cubicBezTo>
                    <a:pt x="16049" y="31049"/>
                    <a:pt x="15586" y="31488"/>
                    <a:pt x="15049" y="31512"/>
                  </a:cubicBezTo>
                  <a:lnTo>
                    <a:pt x="14537" y="31512"/>
                  </a:lnTo>
                  <a:cubicBezTo>
                    <a:pt x="14488" y="31927"/>
                    <a:pt x="14269" y="32317"/>
                    <a:pt x="13927" y="32610"/>
                  </a:cubicBezTo>
                  <a:cubicBezTo>
                    <a:pt x="13025" y="33292"/>
                    <a:pt x="11781" y="33292"/>
                    <a:pt x="10903" y="32610"/>
                  </a:cubicBezTo>
                  <a:cubicBezTo>
                    <a:pt x="10562" y="32317"/>
                    <a:pt x="10342" y="31927"/>
                    <a:pt x="10269" y="31512"/>
                  </a:cubicBezTo>
                  <a:lnTo>
                    <a:pt x="9781" y="31512"/>
                  </a:lnTo>
                  <a:cubicBezTo>
                    <a:pt x="8952" y="31512"/>
                    <a:pt x="8464" y="30536"/>
                    <a:pt x="8976" y="29878"/>
                  </a:cubicBezTo>
                  <a:lnTo>
                    <a:pt x="8830" y="29878"/>
                  </a:lnTo>
                  <a:cubicBezTo>
                    <a:pt x="7976" y="29878"/>
                    <a:pt x="7513" y="28902"/>
                    <a:pt x="8049" y="28244"/>
                  </a:cubicBezTo>
                  <a:cubicBezTo>
                    <a:pt x="7854" y="28195"/>
                    <a:pt x="7684" y="28097"/>
                    <a:pt x="7562" y="27951"/>
                  </a:cubicBezTo>
                  <a:cubicBezTo>
                    <a:pt x="7171" y="27561"/>
                    <a:pt x="7171" y="26927"/>
                    <a:pt x="7562" y="26536"/>
                  </a:cubicBezTo>
                  <a:lnTo>
                    <a:pt x="7635" y="26463"/>
                  </a:lnTo>
                  <a:cubicBezTo>
                    <a:pt x="7074" y="26122"/>
                    <a:pt x="7049" y="25439"/>
                    <a:pt x="7001" y="24512"/>
                  </a:cubicBezTo>
                  <a:cubicBezTo>
                    <a:pt x="7001" y="24000"/>
                    <a:pt x="6952" y="23512"/>
                    <a:pt x="6879" y="23024"/>
                  </a:cubicBezTo>
                  <a:cubicBezTo>
                    <a:pt x="6659" y="21659"/>
                    <a:pt x="5196" y="19195"/>
                    <a:pt x="4464" y="18049"/>
                  </a:cubicBezTo>
                  <a:close/>
                  <a:moveTo>
                    <a:pt x="14147" y="31512"/>
                  </a:moveTo>
                  <a:lnTo>
                    <a:pt x="10659" y="31512"/>
                  </a:lnTo>
                  <a:cubicBezTo>
                    <a:pt x="10732" y="31829"/>
                    <a:pt x="10903" y="32122"/>
                    <a:pt x="11147" y="32317"/>
                  </a:cubicBezTo>
                  <a:cubicBezTo>
                    <a:pt x="11879" y="32878"/>
                    <a:pt x="12927" y="32878"/>
                    <a:pt x="13659" y="32317"/>
                  </a:cubicBezTo>
                  <a:cubicBezTo>
                    <a:pt x="13903" y="32122"/>
                    <a:pt x="14098" y="31829"/>
                    <a:pt x="14147" y="31512"/>
                  </a:cubicBezTo>
                  <a:close/>
                  <a:moveTo>
                    <a:pt x="15049" y="29902"/>
                  </a:moveTo>
                  <a:lnTo>
                    <a:pt x="9781" y="29902"/>
                  </a:lnTo>
                  <a:cubicBezTo>
                    <a:pt x="8952" y="29902"/>
                    <a:pt x="8952" y="31122"/>
                    <a:pt x="9781" y="31122"/>
                  </a:cubicBezTo>
                  <a:lnTo>
                    <a:pt x="15025" y="31122"/>
                  </a:lnTo>
                  <a:cubicBezTo>
                    <a:pt x="15196" y="31122"/>
                    <a:pt x="15342" y="31049"/>
                    <a:pt x="15464" y="30927"/>
                  </a:cubicBezTo>
                  <a:cubicBezTo>
                    <a:pt x="15586" y="30829"/>
                    <a:pt x="15635" y="30658"/>
                    <a:pt x="15635" y="30512"/>
                  </a:cubicBezTo>
                  <a:cubicBezTo>
                    <a:pt x="15635" y="30171"/>
                    <a:pt x="15366" y="29902"/>
                    <a:pt x="15025" y="29902"/>
                  </a:cubicBezTo>
                  <a:close/>
                  <a:moveTo>
                    <a:pt x="15976" y="28268"/>
                  </a:moveTo>
                  <a:lnTo>
                    <a:pt x="8830" y="28268"/>
                  </a:lnTo>
                  <a:cubicBezTo>
                    <a:pt x="8488" y="28268"/>
                    <a:pt x="8220" y="28536"/>
                    <a:pt x="8220" y="28878"/>
                  </a:cubicBezTo>
                  <a:cubicBezTo>
                    <a:pt x="8220" y="29219"/>
                    <a:pt x="8488" y="29488"/>
                    <a:pt x="8830" y="29488"/>
                  </a:cubicBezTo>
                  <a:lnTo>
                    <a:pt x="15976" y="29488"/>
                  </a:lnTo>
                  <a:cubicBezTo>
                    <a:pt x="16317" y="29488"/>
                    <a:pt x="16586" y="29219"/>
                    <a:pt x="16586" y="28878"/>
                  </a:cubicBezTo>
                  <a:cubicBezTo>
                    <a:pt x="16586" y="28536"/>
                    <a:pt x="16317" y="28268"/>
                    <a:pt x="15976" y="28268"/>
                  </a:cubicBezTo>
                  <a:close/>
                  <a:moveTo>
                    <a:pt x="13659" y="26244"/>
                  </a:moveTo>
                  <a:lnTo>
                    <a:pt x="11171" y="26244"/>
                  </a:lnTo>
                  <a:lnTo>
                    <a:pt x="11171" y="20342"/>
                  </a:lnTo>
                  <a:lnTo>
                    <a:pt x="11171" y="20171"/>
                  </a:lnTo>
                  <a:cubicBezTo>
                    <a:pt x="12000" y="20317"/>
                    <a:pt x="12830" y="20317"/>
                    <a:pt x="13659" y="20171"/>
                  </a:cubicBezTo>
                  <a:lnTo>
                    <a:pt x="13659" y="20342"/>
                  </a:lnTo>
                  <a:lnTo>
                    <a:pt x="13659" y="26244"/>
                  </a:lnTo>
                  <a:close/>
                  <a:moveTo>
                    <a:pt x="16561" y="26658"/>
                  </a:moveTo>
                  <a:lnTo>
                    <a:pt x="8269" y="26658"/>
                  </a:lnTo>
                  <a:cubicBezTo>
                    <a:pt x="8098" y="26658"/>
                    <a:pt x="7952" y="26707"/>
                    <a:pt x="7830" y="26829"/>
                  </a:cubicBezTo>
                  <a:cubicBezTo>
                    <a:pt x="7708" y="26951"/>
                    <a:pt x="7659" y="27097"/>
                    <a:pt x="7659" y="27268"/>
                  </a:cubicBezTo>
                  <a:cubicBezTo>
                    <a:pt x="7659" y="27415"/>
                    <a:pt x="7708" y="27585"/>
                    <a:pt x="7830" y="27707"/>
                  </a:cubicBezTo>
                  <a:cubicBezTo>
                    <a:pt x="7952" y="27805"/>
                    <a:pt x="8098" y="27878"/>
                    <a:pt x="8269" y="27878"/>
                  </a:cubicBezTo>
                  <a:lnTo>
                    <a:pt x="16537" y="27878"/>
                  </a:lnTo>
                  <a:cubicBezTo>
                    <a:pt x="16708" y="27878"/>
                    <a:pt x="16854" y="27805"/>
                    <a:pt x="16976" y="27707"/>
                  </a:cubicBezTo>
                  <a:cubicBezTo>
                    <a:pt x="17074" y="27585"/>
                    <a:pt x="17147" y="27415"/>
                    <a:pt x="17147" y="27268"/>
                  </a:cubicBezTo>
                  <a:cubicBezTo>
                    <a:pt x="17147" y="27097"/>
                    <a:pt x="17074" y="26951"/>
                    <a:pt x="16976" y="26829"/>
                  </a:cubicBezTo>
                  <a:cubicBezTo>
                    <a:pt x="16854" y="26707"/>
                    <a:pt x="16708" y="26658"/>
                    <a:pt x="16537" y="26658"/>
                  </a:cubicBezTo>
                  <a:close/>
                  <a:moveTo>
                    <a:pt x="14659" y="18390"/>
                  </a:moveTo>
                  <a:cubicBezTo>
                    <a:pt x="14757" y="18268"/>
                    <a:pt x="14903" y="18195"/>
                    <a:pt x="15049" y="18146"/>
                  </a:cubicBezTo>
                  <a:cubicBezTo>
                    <a:pt x="15147" y="18122"/>
                    <a:pt x="15269" y="18122"/>
                    <a:pt x="15391" y="18146"/>
                  </a:cubicBezTo>
                  <a:cubicBezTo>
                    <a:pt x="15513" y="18195"/>
                    <a:pt x="15610" y="18293"/>
                    <a:pt x="15635" y="18415"/>
                  </a:cubicBezTo>
                  <a:cubicBezTo>
                    <a:pt x="15659" y="18464"/>
                    <a:pt x="15659" y="18512"/>
                    <a:pt x="15659" y="18537"/>
                  </a:cubicBezTo>
                  <a:cubicBezTo>
                    <a:pt x="15635" y="18756"/>
                    <a:pt x="15537" y="18976"/>
                    <a:pt x="15342" y="19098"/>
                  </a:cubicBezTo>
                  <a:cubicBezTo>
                    <a:pt x="15049" y="19342"/>
                    <a:pt x="14708" y="19512"/>
                    <a:pt x="14318" y="19634"/>
                  </a:cubicBezTo>
                  <a:lnTo>
                    <a:pt x="14098" y="19683"/>
                  </a:lnTo>
                  <a:cubicBezTo>
                    <a:pt x="14122" y="19195"/>
                    <a:pt x="14318" y="18756"/>
                    <a:pt x="14659" y="18390"/>
                  </a:cubicBezTo>
                  <a:close/>
                  <a:moveTo>
                    <a:pt x="10732" y="19683"/>
                  </a:moveTo>
                  <a:lnTo>
                    <a:pt x="10488" y="19634"/>
                  </a:lnTo>
                  <a:cubicBezTo>
                    <a:pt x="10122" y="19512"/>
                    <a:pt x="9781" y="19342"/>
                    <a:pt x="9464" y="19098"/>
                  </a:cubicBezTo>
                  <a:cubicBezTo>
                    <a:pt x="9293" y="18976"/>
                    <a:pt x="9196" y="18756"/>
                    <a:pt x="9171" y="18561"/>
                  </a:cubicBezTo>
                  <a:cubicBezTo>
                    <a:pt x="9171" y="18512"/>
                    <a:pt x="9171" y="18464"/>
                    <a:pt x="9196" y="18415"/>
                  </a:cubicBezTo>
                  <a:cubicBezTo>
                    <a:pt x="9220" y="18293"/>
                    <a:pt x="9318" y="18195"/>
                    <a:pt x="9440" y="18171"/>
                  </a:cubicBezTo>
                  <a:cubicBezTo>
                    <a:pt x="9562" y="18122"/>
                    <a:pt x="9683" y="18122"/>
                    <a:pt x="9781" y="18171"/>
                  </a:cubicBezTo>
                  <a:cubicBezTo>
                    <a:pt x="9927" y="18195"/>
                    <a:pt x="10074" y="18293"/>
                    <a:pt x="10196" y="18390"/>
                  </a:cubicBezTo>
                  <a:cubicBezTo>
                    <a:pt x="10513" y="18756"/>
                    <a:pt x="10683" y="19195"/>
                    <a:pt x="10732" y="196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3"/>
            <p:cNvSpPr/>
            <p:nvPr/>
          </p:nvSpPr>
          <p:spPr>
            <a:xfrm>
              <a:off x="7413734" y="1710211"/>
              <a:ext cx="877180" cy="1049184"/>
            </a:xfrm>
            <a:custGeom>
              <a:rect b="b" l="l" r="r" t="t"/>
              <a:pathLst>
                <a:path extrusionOk="0" h="23756" w="19830">
                  <a:moveTo>
                    <a:pt x="8878" y="17195"/>
                  </a:moveTo>
                  <a:cubicBezTo>
                    <a:pt x="8829" y="16707"/>
                    <a:pt x="8634" y="16244"/>
                    <a:pt x="8317" y="15902"/>
                  </a:cubicBezTo>
                  <a:cubicBezTo>
                    <a:pt x="8195" y="15780"/>
                    <a:pt x="8073" y="15707"/>
                    <a:pt x="7927" y="15658"/>
                  </a:cubicBezTo>
                  <a:cubicBezTo>
                    <a:pt x="7805" y="15634"/>
                    <a:pt x="7683" y="15634"/>
                    <a:pt x="7586" y="15658"/>
                  </a:cubicBezTo>
                  <a:cubicBezTo>
                    <a:pt x="7464" y="15707"/>
                    <a:pt x="7366" y="15805"/>
                    <a:pt x="7317" y="15927"/>
                  </a:cubicBezTo>
                  <a:cubicBezTo>
                    <a:pt x="7293" y="15951"/>
                    <a:pt x="7293" y="16000"/>
                    <a:pt x="7293" y="16049"/>
                  </a:cubicBezTo>
                  <a:cubicBezTo>
                    <a:pt x="7317" y="16268"/>
                    <a:pt x="7415" y="16463"/>
                    <a:pt x="7610" y="16610"/>
                  </a:cubicBezTo>
                  <a:cubicBezTo>
                    <a:pt x="7903" y="16854"/>
                    <a:pt x="8268" y="17024"/>
                    <a:pt x="8634" y="17146"/>
                  </a:cubicBezTo>
                  <a:lnTo>
                    <a:pt x="8878" y="17195"/>
                  </a:lnTo>
                  <a:close/>
                  <a:moveTo>
                    <a:pt x="11781" y="17683"/>
                  </a:moveTo>
                  <a:cubicBezTo>
                    <a:pt x="10976" y="17829"/>
                    <a:pt x="10122" y="17829"/>
                    <a:pt x="9317" y="17683"/>
                  </a:cubicBezTo>
                  <a:lnTo>
                    <a:pt x="9317" y="17854"/>
                  </a:lnTo>
                  <a:lnTo>
                    <a:pt x="9317" y="23756"/>
                  </a:lnTo>
                  <a:lnTo>
                    <a:pt x="11781" y="23756"/>
                  </a:lnTo>
                  <a:lnTo>
                    <a:pt x="11781" y="17854"/>
                  </a:lnTo>
                  <a:lnTo>
                    <a:pt x="11781" y="17683"/>
                  </a:lnTo>
                  <a:close/>
                  <a:moveTo>
                    <a:pt x="19805" y="10049"/>
                  </a:moveTo>
                  <a:cubicBezTo>
                    <a:pt x="19829" y="11000"/>
                    <a:pt x="19683" y="11927"/>
                    <a:pt x="19390" y="12829"/>
                  </a:cubicBezTo>
                  <a:cubicBezTo>
                    <a:pt x="19195" y="13488"/>
                    <a:pt x="18902" y="14146"/>
                    <a:pt x="18537" y="14756"/>
                  </a:cubicBezTo>
                  <a:cubicBezTo>
                    <a:pt x="18512" y="14780"/>
                    <a:pt x="18366" y="15000"/>
                    <a:pt x="18146" y="15366"/>
                  </a:cubicBezTo>
                  <a:lnTo>
                    <a:pt x="18146" y="15366"/>
                  </a:lnTo>
                  <a:lnTo>
                    <a:pt x="18146" y="15366"/>
                  </a:lnTo>
                  <a:cubicBezTo>
                    <a:pt x="17415" y="16536"/>
                    <a:pt x="15927" y="19073"/>
                    <a:pt x="15683" y="20488"/>
                  </a:cubicBezTo>
                  <a:cubicBezTo>
                    <a:pt x="15610" y="21000"/>
                    <a:pt x="15561" y="21488"/>
                    <a:pt x="15561" y="22000"/>
                  </a:cubicBezTo>
                  <a:cubicBezTo>
                    <a:pt x="15512" y="22951"/>
                    <a:pt x="15488" y="23585"/>
                    <a:pt x="14805" y="23756"/>
                  </a:cubicBezTo>
                  <a:lnTo>
                    <a:pt x="14707" y="23756"/>
                  </a:lnTo>
                  <a:lnTo>
                    <a:pt x="12195" y="23756"/>
                  </a:lnTo>
                  <a:lnTo>
                    <a:pt x="12195" y="17854"/>
                  </a:lnTo>
                  <a:lnTo>
                    <a:pt x="12195" y="17610"/>
                  </a:lnTo>
                  <a:cubicBezTo>
                    <a:pt x="12317" y="17585"/>
                    <a:pt x="12464" y="17536"/>
                    <a:pt x="12585" y="17512"/>
                  </a:cubicBezTo>
                  <a:cubicBezTo>
                    <a:pt x="13000" y="17390"/>
                    <a:pt x="13390" y="17171"/>
                    <a:pt x="13732" y="16902"/>
                  </a:cubicBezTo>
                  <a:cubicBezTo>
                    <a:pt x="14000" y="16683"/>
                    <a:pt x="14171" y="16390"/>
                    <a:pt x="14195" y="16049"/>
                  </a:cubicBezTo>
                  <a:cubicBezTo>
                    <a:pt x="14195" y="15951"/>
                    <a:pt x="14195" y="15878"/>
                    <a:pt x="14171" y="15805"/>
                  </a:cubicBezTo>
                  <a:cubicBezTo>
                    <a:pt x="14073" y="15536"/>
                    <a:pt x="13903" y="15341"/>
                    <a:pt x="13659" y="15268"/>
                  </a:cubicBezTo>
                  <a:cubicBezTo>
                    <a:pt x="13463" y="15219"/>
                    <a:pt x="13268" y="15219"/>
                    <a:pt x="13073" y="15268"/>
                  </a:cubicBezTo>
                  <a:cubicBezTo>
                    <a:pt x="12854" y="15341"/>
                    <a:pt x="12659" y="15439"/>
                    <a:pt x="12512" y="15610"/>
                  </a:cubicBezTo>
                  <a:cubicBezTo>
                    <a:pt x="12098" y="16073"/>
                    <a:pt x="11854" y="16658"/>
                    <a:pt x="11805" y="17293"/>
                  </a:cubicBezTo>
                  <a:cubicBezTo>
                    <a:pt x="10976" y="17439"/>
                    <a:pt x="10122" y="17439"/>
                    <a:pt x="9293" y="17293"/>
                  </a:cubicBezTo>
                  <a:cubicBezTo>
                    <a:pt x="9268" y="16658"/>
                    <a:pt x="9025" y="16073"/>
                    <a:pt x="8586" y="15610"/>
                  </a:cubicBezTo>
                  <a:cubicBezTo>
                    <a:pt x="8439" y="15439"/>
                    <a:pt x="8244" y="15341"/>
                    <a:pt x="8025" y="15268"/>
                  </a:cubicBezTo>
                  <a:cubicBezTo>
                    <a:pt x="7829" y="15219"/>
                    <a:pt x="7634" y="15219"/>
                    <a:pt x="7464" y="15268"/>
                  </a:cubicBezTo>
                  <a:cubicBezTo>
                    <a:pt x="7220" y="15341"/>
                    <a:pt x="7025" y="15536"/>
                    <a:pt x="6951" y="15805"/>
                  </a:cubicBezTo>
                  <a:cubicBezTo>
                    <a:pt x="6903" y="15878"/>
                    <a:pt x="6903" y="15951"/>
                    <a:pt x="6903" y="16049"/>
                  </a:cubicBezTo>
                  <a:cubicBezTo>
                    <a:pt x="6927" y="16390"/>
                    <a:pt x="7098" y="16683"/>
                    <a:pt x="7366" y="16902"/>
                  </a:cubicBezTo>
                  <a:cubicBezTo>
                    <a:pt x="7708" y="17171"/>
                    <a:pt x="8098" y="17390"/>
                    <a:pt x="8512" y="17512"/>
                  </a:cubicBezTo>
                  <a:cubicBezTo>
                    <a:pt x="8634" y="17536"/>
                    <a:pt x="8781" y="17585"/>
                    <a:pt x="8903" y="17610"/>
                  </a:cubicBezTo>
                  <a:lnTo>
                    <a:pt x="8903" y="17854"/>
                  </a:lnTo>
                  <a:lnTo>
                    <a:pt x="8903" y="23756"/>
                  </a:lnTo>
                  <a:lnTo>
                    <a:pt x="6415" y="23756"/>
                  </a:lnTo>
                  <a:lnTo>
                    <a:pt x="6293" y="23756"/>
                  </a:lnTo>
                  <a:cubicBezTo>
                    <a:pt x="5610" y="23585"/>
                    <a:pt x="5586" y="22927"/>
                    <a:pt x="5537" y="22000"/>
                  </a:cubicBezTo>
                  <a:cubicBezTo>
                    <a:pt x="5537" y="21488"/>
                    <a:pt x="5488" y="20975"/>
                    <a:pt x="5415" y="20488"/>
                  </a:cubicBezTo>
                  <a:cubicBezTo>
                    <a:pt x="5171" y="19073"/>
                    <a:pt x="3683" y="16536"/>
                    <a:pt x="2952" y="15366"/>
                  </a:cubicBezTo>
                  <a:lnTo>
                    <a:pt x="2952" y="15341"/>
                  </a:lnTo>
                  <a:lnTo>
                    <a:pt x="2952" y="15341"/>
                  </a:lnTo>
                  <a:cubicBezTo>
                    <a:pt x="2732" y="15024"/>
                    <a:pt x="2586" y="14805"/>
                    <a:pt x="2561" y="14732"/>
                  </a:cubicBezTo>
                  <a:cubicBezTo>
                    <a:pt x="2195" y="14122"/>
                    <a:pt x="1927" y="13488"/>
                    <a:pt x="1708" y="12805"/>
                  </a:cubicBezTo>
                  <a:cubicBezTo>
                    <a:pt x="0" y="7390"/>
                    <a:pt x="3537" y="1732"/>
                    <a:pt x="9147" y="878"/>
                  </a:cubicBezTo>
                  <a:cubicBezTo>
                    <a:pt x="14756" y="0"/>
                    <a:pt x="19829" y="4366"/>
                    <a:pt x="19829" y="10049"/>
                  </a:cubicBezTo>
                  <a:close/>
                  <a:moveTo>
                    <a:pt x="12781" y="15902"/>
                  </a:moveTo>
                  <a:cubicBezTo>
                    <a:pt x="12464" y="16244"/>
                    <a:pt x="12268" y="16707"/>
                    <a:pt x="12220" y="17195"/>
                  </a:cubicBezTo>
                  <a:lnTo>
                    <a:pt x="12464" y="17122"/>
                  </a:lnTo>
                  <a:cubicBezTo>
                    <a:pt x="12829" y="17024"/>
                    <a:pt x="13171" y="16829"/>
                    <a:pt x="13488" y="16610"/>
                  </a:cubicBezTo>
                  <a:cubicBezTo>
                    <a:pt x="13659" y="16463"/>
                    <a:pt x="13781" y="16268"/>
                    <a:pt x="13805" y="16049"/>
                  </a:cubicBezTo>
                  <a:cubicBezTo>
                    <a:pt x="13805" y="16000"/>
                    <a:pt x="13781" y="15951"/>
                    <a:pt x="13781" y="15927"/>
                  </a:cubicBezTo>
                  <a:cubicBezTo>
                    <a:pt x="13732" y="15805"/>
                    <a:pt x="13634" y="15707"/>
                    <a:pt x="13512" y="15658"/>
                  </a:cubicBezTo>
                  <a:cubicBezTo>
                    <a:pt x="13415" y="15634"/>
                    <a:pt x="13293" y="15634"/>
                    <a:pt x="13171" y="15658"/>
                  </a:cubicBezTo>
                  <a:cubicBezTo>
                    <a:pt x="13024" y="15707"/>
                    <a:pt x="12903" y="15780"/>
                    <a:pt x="12781" y="159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3"/>
            <p:cNvSpPr/>
            <p:nvPr/>
          </p:nvSpPr>
          <p:spPr>
            <a:xfrm>
              <a:off x="7670508" y="2776651"/>
              <a:ext cx="419702" cy="53881"/>
            </a:xfrm>
            <a:custGeom>
              <a:rect b="b" l="l" r="r" t="t"/>
              <a:pathLst>
                <a:path extrusionOk="0" h="1220" w="9488">
                  <a:moveTo>
                    <a:pt x="6195" y="0"/>
                  </a:moveTo>
                  <a:lnTo>
                    <a:pt x="610" y="0"/>
                  </a:lnTo>
                  <a:cubicBezTo>
                    <a:pt x="439" y="0"/>
                    <a:pt x="293" y="73"/>
                    <a:pt x="171" y="171"/>
                  </a:cubicBezTo>
                  <a:cubicBezTo>
                    <a:pt x="49" y="293"/>
                    <a:pt x="0" y="463"/>
                    <a:pt x="0" y="610"/>
                  </a:cubicBezTo>
                  <a:cubicBezTo>
                    <a:pt x="0" y="781"/>
                    <a:pt x="49" y="927"/>
                    <a:pt x="171" y="1049"/>
                  </a:cubicBezTo>
                  <a:cubicBezTo>
                    <a:pt x="293" y="1171"/>
                    <a:pt x="439" y="1220"/>
                    <a:pt x="610" y="1220"/>
                  </a:cubicBezTo>
                  <a:lnTo>
                    <a:pt x="8878" y="1220"/>
                  </a:lnTo>
                  <a:cubicBezTo>
                    <a:pt x="9049" y="1220"/>
                    <a:pt x="9195" y="1171"/>
                    <a:pt x="9317" y="1049"/>
                  </a:cubicBezTo>
                  <a:cubicBezTo>
                    <a:pt x="9415" y="927"/>
                    <a:pt x="9488" y="781"/>
                    <a:pt x="9488" y="610"/>
                  </a:cubicBezTo>
                  <a:cubicBezTo>
                    <a:pt x="9488" y="463"/>
                    <a:pt x="9415" y="293"/>
                    <a:pt x="9317" y="171"/>
                  </a:cubicBezTo>
                  <a:cubicBezTo>
                    <a:pt x="9195" y="73"/>
                    <a:pt x="9049" y="0"/>
                    <a:pt x="88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3"/>
            <p:cNvSpPr/>
            <p:nvPr/>
          </p:nvSpPr>
          <p:spPr>
            <a:xfrm>
              <a:off x="7695323" y="2848818"/>
              <a:ext cx="370070" cy="53881"/>
            </a:xfrm>
            <a:custGeom>
              <a:rect b="b" l="l" r="r" t="t"/>
              <a:pathLst>
                <a:path extrusionOk="0" h="1220" w="8366">
                  <a:moveTo>
                    <a:pt x="7756" y="0"/>
                  </a:moveTo>
                  <a:lnTo>
                    <a:pt x="610" y="0"/>
                  </a:lnTo>
                  <a:cubicBezTo>
                    <a:pt x="268" y="0"/>
                    <a:pt x="0" y="268"/>
                    <a:pt x="0" y="610"/>
                  </a:cubicBezTo>
                  <a:cubicBezTo>
                    <a:pt x="0" y="951"/>
                    <a:pt x="268" y="1220"/>
                    <a:pt x="610" y="1220"/>
                  </a:cubicBezTo>
                  <a:lnTo>
                    <a:pt x="7756" y="1220"/>
                  </a:lnTo>
                  <a:cubicBezTo>
                    <a:pt x="8097" y="1220"/>
                    <a:pt x="8366" y="951"/>
                    <a:pt x="8366" y="610"/>
                  </a:cubicBezTo>
                  <a:cubicBezTo>
                    <a:pt x="8366" y="268"/>
                    <a:pt x="8097" y="0"/>
                    <a:pt x="77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3"/>
            <p:cNvSpPr/>
            <p:nvPr/>
          </p:nvSpPr>
          <p:spPr>
            <a:xfrm>
              <a:off x="7727657" y="2919882"/>
              <a:ext cx="295667" cy="53925"/>
            </a:xfrm>
            <a:custGeom>
              <a:rect b="b" l="l" r="r" t="t"/>
              <a:pathLst>
                <a:path extrusionOk="0" h="1221" w="6684">
                  <a:moveTo>
                    <a:pt x="6074" y="1"/>
                  </a:moveTo>
                  <a:lnTo>
                    <a:pt x="830" y="1"/>
                  </a:lnTo>
                  <a:cubicBezTo>
                    <a:pt x="1" y="1"/>
                    <a:pt x="1" y="1220"/>
                    <a:pt x="830" y="1220"/>
                  </a:cubicBezTo>
                  <a:lnTo>
                    <a:pt x="6074" y="1220"/>
                  </a:lnTo>
                  <a:cubicBezTo>
                    <a:pt x="6245" y="1220"/>
                    <a:pt x="6391" y="1172"/>
                    <a:pt x="6513" y="1050"/>
                  </a:cubicBezTo>
                  <a:cubicBezTo>
                    <a:pt x="6635" y="928"/>
                    <a:pt x="6684" y="781"/>
                    <a:pt x="6684" y="611"/>
                  </a:cubicBezTo>
                  <a:cubicBezTo>
                    <a:pt x="6684" y="269"/>
                    <a:pt x="6415" y="1"/>
                    <a:pt x="60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3"/>
            <p:cNvSpPr/>
            <p:nvPr/>
          </p:nvSpPr>
          <p:spPr>
            <a:xfrm>
              <a:off x="7803208" y="2992050"/>
              <a:ext cx="154292" cy="60374"/>
            </a:xfrm>
            <a:custGeom>
              <a:rect b="b" l="l" r="r" t="t"/>
              <a:pathLst>
                <a:path extrusionOk="0" h="1367" w="3488">
                  <a:moveTo>
                    <a:pt x="3488" y="1"/>
                  </a:moveTo>
                  <a:lnTo>
                    <a:pt x="0" y="1"/>
                  </a:lnTo>
                  <a:cubicBezTo>
                    <a:pt x="73" y="318"/>
                    <a:pt x="244" y="611"/>
                    <a:pt x="488" y="806"/>
                  </a:cubicBezTo>
                  <a:cubicBezTo>
                    <a:pt x="1220" y="1367"/>
                    <a:pt x="2268" y="1367"/>
                    <a:pt x="3000" y="806"/>
                  </a:cubicBezTo>
                  <a:cubicBezTo>
                    <a:pt x="3244" y="611"/>
                    <a:pt x="3439" y="318"/>
                    <a:pt x="3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3"/>
            <p:cNvSpPr/>
            <p:nvPr/>
          </p:nvSpPr>
          <p:spPr>
            <a:xfrm>
              <a:off x="7670508" y="1747885"/>
              <a:ext cx="676486" cy="1012615"/>
            </a:xfrm>
            <a:custGeom>
              <a:rect b="b" l="l" r="r" t="t"/>
              <a:pathLst>
                <a:path extrusionOk="0" h="22928" w="15293">
                  <a:moveTo>
                    <a:pt x="8268" y="20830"/>
                  </a:moveTo>
                  <a:cubicBezTo>
                    <a:pt x="8219" y="21781"/>
                    <a:pt x="8195" y="22415"/>
                    <a:pt x="7512" y="22586"/>
                  </a:cubicBezTo>
                  <a:lnTo>
                    <a:pt x="7415" y="22586"/>
                  </a:lnTo>
                  <a:lnTo>
                    <a:pt x="6390" y="22586"/>
                  </a:lnTo>
                  <a:lnTo>
                    <a:pt x="6390" y="22903"/>
                  </a:lnTo>
                  <a:lnTo>
                    <a:pt x="8878" y="22903"/>
                  </a:lnTo>
                  <a:lnTo>
                    <a:pt x="9000" y="22903"/>
                  </a:lnTo>
                  <a:cubicBezTo>
                    <a:pt x="9683" y="22708"/>
                    <a:pt x="9707" y="22074"/>
                    <a:pt x="9732" y="21147"/>
                  </a:cubicBezTo>
                  <a:cubicBezTo>
                    <a:pt x="9756" y="20635"/>
                    <a:pt x="9805" y="20122"/>
                    <a:pt x="9878" y="19610"/>
                  </a:cubicBezTo>
                  <a:cubicBezTo>
                    <a:pt x="10097" y="18196"/>
                    <a:pt x="11610" y="15683"/>
                    <a:pt x="12341" y="14513"/>
                  </a:cubicBezTo>
                  <a:lnTo>
                    <a:pt x="12341" y="14488"/>
                  </a:lnTo>
                  <a:lnTo>
                    <a:pt x="12341" y="14488"/>
                  </a:lnTo>
                  <a:cubicBezTo>
                    <a:pt x="12561" y="14147"/>
                    <a:pt x="12707" y="13927"/>
                    <a:pt x="12732" y="13879"/>
                  </a:cubicBezTo>
                  <a:cubicBezTo>
                    <a:pt x="13073" y="13269"/>
                    <a:pt x="13366" y="12635"/>
                    <a:pt x="13585" y="11952"/>
                  </a:cubicBezTo>
                  <a:cubicBezTo>
                    <a:pt x="15292" y="6464"/>
                    <a:pt x="11658" y="733"/>
                    <a:pt x="5927" y="1"/>
                  </a:cubicBezTo>
                  <a:cubicBezTo>
                    <a:pt x="10878" y="1489"/>
                    <a:pt x="13634" y="6732"/>
                    <a:pt x="12097" y="11635"/>
                  </a:cubicBezTo>
                  <a:cubicBezTo>
                    <a:pt x="11902" y="12318"/>
                    <a:pt x="11610" y="12952"/>
                    <a:pt x="11244" y="13562"/>
                  </a:cubicBezTo>
                  <a:cubicBezTo>
                    <a:pt x="11219" y="13610"/>
                    <a:pt x="11073" y="13830"/>
                    <a:pt x="10854" y="14147"/>
                  </a:cubicBezTo>
                  <a:lnTo>
                    <a:pt x="10854" y="14147"/>
                  </a:lnTo>
                  <a:lnTo>
                    <a:pt x="10854" y="14147"/>
                  </a:lnTo>
                  <a:cubicBezTo>
                    <a:pt x="10122" y="15318"/>
                    <a:pt x="8634" y="17854"/>
                    <a:pt x="8390" y="19269"/>
                  </a:cubicBezTo>
                  <a:cubicBezTo>
                    <a:pt x="8317" y="19781"/>
                    <a:pt x="8268" y="20269"/>
                    <a:pt x="8268" y="20781"/>
                  </a:cubicBezTo>
                  <a:close/>
                  <a:moveTo>
                    <a:pt x="3098" y="22903"/>
                  </a:moveTo>
                  <a:lnTo>
                    <a:pt x="3098" y="22586"/>
                  </a:lnTo>
                  <a:lnTo>
                    <a:pt x="0" y="22586"/>
                  </a:lnTo>
                  <a:cubicBezTo>
                    <a:pt x="122" y="22756"/>
                    <a:pt x="293" y="22878"/>
                    <a:pt x="488" y="22927"/>
                  </a:cubicBezTo>
                  <a:lnTo>
                    <a:pt x="610" y="22927"/>
                  </a:lnTo>
                  <a:close/>
                  <a:moveTo>
                    <a:pt x="5976" y="22903"/>
                  </a:moveTo>
                  <a:lnTo>
                    <a:pt x="3512" y="22903"/>
                  </a:lnTo>
                  <a:lnTo>
                    <a:pt x="3512" y="22586"/>
                  </a:lnTo>
                  <a:lnTo>
                    <a:pt x="5976" y="22586"/>
                  </a:ln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3"/>
            <p:cNvSpPr/>
            <p:nvPr/>
          </p:nvSpPr>
          <p:spPr>
            <a:xfrm>
              <a:off x="7500033" y="1815768"/>
              <a:ext cx="220158" cy="323199"/>
            </a:xfrm>
            <a:custGeom>
              <a:rect b="b" l="l" r="r" t="t"/>
              <a:pathLst>
                <a:path extrusionOk="0" h="7318" w="4977">
                  <a:moveTo>
                    <a:pt x="4659" y="49"/>
                  </a:moveTo>
                  <a:cubicBezTo>
                    <a:pt x="4781" y="0"/>
                    <a:pt x="4878" y="49"/>
                    <a:pt x="4927" y="147"/>
                  </a:cubicBezTo>
                  <a:cubicBezTo>
                    <a:pt x="4976" y="244"/>
                    <a:pt x="4927" y="366"/>
                    <a:pt x="4830" y="415"/>
                  </a:cubicBezTo>
                  <a:cubicBezTo>
                    <a:pt x="4586" y="513"/>
                    <a:pt x="4366" y="659"/>
                    <a:pt x="4147" y="805"/>
                  </a:cubicBezTo>
                  <a:cubicBezTo>
                    <a:pt x="3927" y="952"/>
                    <a:pt x="3708" y="635"/>
                    <a:pt x="3927" y="488"/>
                  </a:cubicBezTo>
                  <a:cubicBezTo>
                    <a:pt x="4147" y="318"/>
                    <a:pt x="4415" y="171"/>
                    <a:pt x="4659" y="49"/>
                  </a:cubicBezTo>
                  <a:close/>
                  <a:moveTo>
                    <a:pt x="2854" y="1342"/>
                  </a:moveTo>
                  <a:cubicBezTo>
                    <a:pt x="2927" y="1244"/>
                    <a:pt x="3074" y="1244"/>
                    <a:pt x="3147" y="1342"/>
                  </a:cubicBezTo>
                  <a:cubicBezTo>
                    <a:pt x="3220" y="1415"/>
                    <a:pt x="3220" y="1537"/>
                    <a:pt x="3147" y="1610"/>
                  </a:cubicBezTo>
                  <a:cubicBezTo>
                    <a:pt x="2440" y="2317"/>
                    <a:pt x="1830" y="3122"/>
                    <a:pt x="1391" y="4025"/>
                  </a:cubicBezTo>
                  <a:cubicBezTo>
                    <a:pt x="927" y="4976"/>
                    <a:pt x="610" y="6000"/>
                    <a:pt x="440" y="7073"/>
                  </a:cubicBezTo>
                  <a:cubicBezTo>
                    <a:pt x="391" y="7317"/>
                    <a:pt x="1" y="7244"/>
                    <a:pt x="25" y="7000"/>
                  </a:cubicBezTo>
                  <a:cubicBezTo>
                    <a:pt x="220" y="5903"/>
                    <a:pt x="562" y="4854"/>
                    <a:pt x="1049" y="3854"/>
                  </a:cubicBezTo>
                  <a:cubicBezTo>
                    <a:pt x="1513" y="2903"/>
                    <a:pt x="2122" y="2074"/>
                    <a:pt x="2854" y="134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3"/>
            <p:cNvSpPr/>
            <p:nvPr/>
          </p:nvSpPr>
          <p:spPr>
            <a:xfrm>
              <a:off x="7948824" y="2848818"/>
              <a:ext cx="116559" cy="53881"/>
            </a:xfrm>
            <a:custGeom>
              <a:rect b="b" l="l" r="r" t="t"/>
              <a:pathLst>
                <a:path extrusionOk="0" h="1220" w="2635">
                  <a:moveTo>
                    <a:pt x="610" y="610"/>
                  </a:moveTo>
                  <a:cubicBezTo>
                    <a:pt x="610" y="951"/>
                    <a:pt x="342" y="1220"/>
                    <a:pt x="1" y="1220"/>
                  </a:cubicBezTo>
                  <a:lnTo>
                    <a:pt x="2025" y="1220"/>
                  </a:lnTo>
                  <a:cubicBezTo>
                    <a:pt x="2366" y="1220"/>
                    <a:pt x="2635" y="951"/>
                    <a:pt x="2635" y="610"/>
                  </a:cubicBezTo>
                  <a:cubicBezTo>
                    <a:pt x="2635" y="268"/>
                    <a:pt x="2366" y="0"/>
                    <a:pt x="2025" y="0"/>
                  </a:cubicBezTo>
                  <a:lnTo>
                    <a:pt x="1" y="0"/>
                  </a:lnTo>
                  <a:cubicBezTo>
                    <a:pt x="342" y="0"/>
                    <a:pt x="610" y="268"/>
                    <a:pt x="610" y="610"/>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3"/>
            <p:cNvSpPr/>
            <p:nvPr/>
          </p:nvSpPr>
          <p:spPr>
            <a:xfrm>
              <a:off x="7973639" y="2776651"/>
              <a:ext cx="116559" cy="53881"/>
            </a:xfrm>
            <a:custGeom>
              <a:rect b="b" l="l" r="r" t="t"/>
              <a:pathLst>
                <a:path extrusionOk="0" h="1220" w="2635">
                  <a:moveTo>
                    <a:pt x="1" y="1220"/>
                  </a:moveTo>
                  <a:lnTo>
                    <a:pt x="2025" y="1220"/>
                  </a:lnTo>
                  <a:cubicBezTo>
                    <a:pt x="2196" y="1220"/>
                    <a:pt x="2342" y="1171"/>
                    <a:pt x="2464" y="1049"/>
                  </a:cubicBezTo>
                  <a:cubicBezTo>
                    <a:pt x="2562" y="927"/>
                    <a:pt x="2635" y="781"/>
                    <a:pt x="2635" y="610"/>
                  </a:cubicBezTo>
                  <a:cubicBezTo>
                    <a:pt x="2635" y="463"/>
                    <a:pt x="2562" y="293"/>
                    <a:pt x="2464" y="171"/>
                  </a:cubicBezTo>
                  <a:cubicBezTo>
                    <a:pt x="2342" y="73"/>
                    <a:pt x="2196" y="0"/>
                    <a:pt x="2025" y="0"/>
                  </a:cubicBezTo>
                  <a:lnTo>
                    <a:pt x="1" y="0"/>
                  </a:lnTo>
                  <a:cubicBezTo>
                    <a:pt x="171" y="0"/>
                    <a:pt x="318" y="73"/>
                    <a:pt x="440" y="171"/>
                  </a:cubicBezTo>
                  <a:cubicBezTo>
                    <a:pt x="537" y="293"/>
                    <a:pt x="610" y="463"/>
                    <a:pt x="610" y="610"/>
                  </a:cubicBezTo>
                  <a:cubicBezTo>
                    <a:pt x="610" y="781"/>
                    <a:pt x="537" y="927"/>
                    <a:pt x="440" y="1049"/>
                  </a:cubicBezTo>
                  <a:cubicBezTo>
                    <a:pt x="318" y="1171"/>
                    <a:pt x="171" y="1220"/>
                    <a:pt x="1" y="1220"/>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3"/>
            <p:cNvSpPr/>
            <p:nvPr/>
          </p:nvSpPr>
          <p:spPr>
            <a:xfrm>
              <a:off x="7906758" y="2919882"/>
              <a:ext cx="116559" cy="53925"/>
            </a:xfrm>
            <a:custGeom>
              <a:rect b="b" l="l" r="r" t="t"/>
              <a:pathLst>
                <a:path extrusionOk="0" h="1221" w="2635">
                  <a:moveTo>
                    <a:pt x="2025" y="1"/>
                  </a:moveTo>
                  <a:lnTo>
                    <a:pt x="0" y="1"/>
                  </a:lnTo>
                  <a:cubicBezTo>
                    <a:pt x="342" y="1"/>
                    <a:pt x="610" y="269"/>
                    <a:pt x="610" y="611"/>
                  </a:cubicBezTo>
                  <a:cubicBezTo>
                    <a:pt x="610" y="781"/>
                    <a:pt x="537" y="928"/>
                    <a:pt x="439" y="1050"/>
                  </a:cubicBezTo>
                  <a:cubicBezTo>
                    <a:pt x="318" y="1172"/>
                    <a:pt x="171" y="1220"/>
                    <a:pt x="0" y="1220"/>
                  </a:cubicBezTo>
                  <a:lnTo>
                    <a:pt x="2025" y="1220"/>
                  </a:lnTo>
                  <a:cubicBezTo>
                    <a:pt x="2196" y="1220"/>
                    <a:pt x="2342" y="1172"/>
                    <a:pt x="2464" y="1050"/>
                  </a:cubicBezTo>
                  <a:cubicBezTo>
                    <a:pt x="2586" y="928"/>
                    <a:pt x="2635" y="781"/>
                    <a:pt x="2635" y="611"/>
                  </a:cubicBezTo>
                  <a:cubicBezTo>
                    <a:pt x="2635" y="269"/>
                    <a:pt x="2366" y="1"/>
                    <a:pt x="2025" y="1"/>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53"/>
          <p:cNvGrpSpPr/>
          <p:nvPr/>
        </p:nvGrpSpPr>
        <p:grpSpPr>
          <a:xfrm>
            <a:off x="4802974" y="3289209"/>
            <a:ext cx="1554476" cy="202073"/>
            <a:chOff x="4877313" y="3070693"/>
            <a:chExt cx="1828795" cy="240192"/>
          </a:xfrm>
        </p:grpSpPr>
        <p:sp>
          <p:nvSpPr>
            <p:cNvPr id="1312" name="Google Shape;1312;p53"/>
            <p:cNvSpPr/>
            <p:nvPr/>
          </p:nvSpPr>
          <p:spPr>
            <a:xfrm>
              <a:off x="4877313" y="3070693"/>
              <a:ext cx="1827551" cy="238935"/>
            </a:xfrm>
            <a:custGeom>
              <a:rect b="b" l="l" r="r" t="t"/>
              <a:pathLst>
                <a:path extrusionOk="0" h="4562" w="35269">
                  <a:moveTo>
                    <a:pt x="1196" y="2952"/>
                  </a:moveTo>
                  <a:lnTo>
                    <a:pt x="708" y="2952"/>
                  </a:lnTo>
                  <a:cubicBezTo>
                    <a:pt x="537" y="2927"/>
                    <a:pt x="366" y="2878"/>
                    <a:pt x="269" y="2756"/>
                  </a:cubicBezTo>
                  <a:lnTo>
                    <a:pt x="269" y="2756"/>
                  </a:lnTo>
                  <a:cubicBezTo>
                    <a:pt x="1" y="2488"/>
                    <a:pt x="1" y="2098"/>
                    <a:pt x="269" y="1830"/>
                  </a:cubicBezTo>
                  <a:cubicBezTo>
                    <a:pt x="366" y="1708"/>
                    <a:pt x="537" y="1635"/>
                    <a:pt x="708" y="1659"/>
                  </a:cubicBezTo>
                  <a:lnTo>
                    <a:pt x="1196" y="1659"/>
                  </a:lnTo>
                  <a:cubicBezTo>
                    <a:pt x="1196" y="1610"/>
                    <a:pt x="1220" y="1586"/>
                    <a:pt x="1244" y="1561"/>
                  </a:cubicBezTo>
                  <a:cubicBezTo>
                    <a:pt x="3586" y="0"/>
                    <a:pt x="4049" y="0"/>
                    <a:pt x="6586" y="0"/>
                  </a:cubicBezTo>
                  <a:lnTo>
                    <a:pt x="33195" y="0"/>
                  </a:lnTo>
                  <a:cubicBezTo>
                    <a:pt x="34366" y="98"/>
                    <a:pt x="35268" y="1098"/>
                    <a:pt x="35268" y="2293"/>
                  </a:cubicBezTo>
                  <a:cubicBezTo>
                    <a:pt x="35268" y="3464"/>
                    <a:pt x="34366" y="4464"/>
                    <a:pt x="33195" y="4561"/>
                  </a:cubicBezTo>
                  <a:lnTo>
                    <a:pt x="6610" y="4561"/>
                  </a:lnTo>
                  <a:cubicBezTo>
                    <a:pt x="4049" y="4561"/>
                    <a:pt x="3610" y="4561"/>
                    <a:pt x="1269" y="3000"/>
                  </a:cubicBezTo>
                  <a:cubicBezTo>
                    <a:pt x="1244" y="2976"/>
                    <a:pt x="1220" y="2952"/>
                    <a:pt x="1196" y="29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3"/>
            <p:cNvSpPr/>
            <p:nvPr/>
          </p:nvSpPr>
          <p:spPr>
            <a:xfrm>
              <a:off x="4897518" y="3179264"/>
              <a:ext cx="40521" cy="24302"/>
            </a:xfrm>
            <a:custGeom>
              <a:rect b="b" l="l" r="r" t="t"/>
              <a:pathLst>
                <a:path extrusionOk="0" h="464" w="782">
                  <a:moveTo>
                    <a:pt x="172" y="49"/>
                  </a:moveTo>
                  <a:cubicBezTo>
                    <a:pt x="1" y="196"/>
                    <a:pt x="123" y="464"/>
                    <a:pt x="342" y="464"/>
                  </a:cubicBezTo>
                  <a:lnTo>
                    <a:pt x="781" y="464"/>
                  </a:lnTo>
                  <a:lnTo>
                    <a:pt x="781" y="1"/>
                  </a:lnTo>
                  <a:lnTo>
                    <a:pt x="318" y="1"/>
                  </a:lnTo>
                  <a:cubicBezTo>
                    <a:pt x="269" y="1"/>
                    <a:pt x="196" y="1"/>
                    <a:pt x="172"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3"/>
            <p:cNvSpPr/>
            <p:nvPr/>
          </p:nvSpPr>
          <p:spPr>
            <a:xfrm>
              <a:off x="4959430" y="3091119"/>
              <a:ext cx="259139" cy="199339"/>
            </a:xfrm>
            <a:custGeom>
              <a:rect b="b" l="l" r="r" t="t"/>
              <a:pathLst>
                <a:path extrusionOk="0" h="3806" w="5001">
                  <a:moveTo>
                    <a:pt x="1" y="1903"/>
                  </a:moveTo>
                  <a:lnTo>
                    <a:pt x="1" y="2342"/>
                  </a:lnTo>
                  <a:lnTo>
                    <a:pt x="1" y="2342"/>
                  </a:lnTo>
                  <a:cubicBezTo>
                    <a:pt x="2147" y="3805"/>
                    <a:pt x="2611" y="3805"/>
                    <a:pt x="5001" y="3805"/>
                  </a:cubicBezTo>
                  <a:lnTo>
                    <a:pt x="5001" y="1"/>
                  </a:lnTo>
                  <a:cubicBezTo>
                    <a:pt x="2611" y="1"/>
                    <a:pt x="2147" y="1"/>
                    <a:pt x="1" y="1464"/>
                  </a:cubicBezTo>
                  <a:lnTo>
                    <a:pt x="1" y="146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3"/>
            <p:cNvSpPr/>
            <p:nvPr/>
          </p:nvSpPr>
          <p:spPr>
            <a:xfrm>
              <a:off x="5233657" y="3091119"/>
              <a:ext cx="570044" cy="199339"/>
            </a:xfrm>
            <a:custGeom>
              <a:rect b="b" l="l" r="r" t="t"/>
              <a:pathLst>
                <a:path extrusionOk="0" h="3806" w="11001">
                  <a:moveTo>
                    <a:pt x="1" y="1"/>
                  </a:moveTo>
                  <a:lnTo>
                    <a:pt x="1" y="3805"/>
                  </a:lnTo>
                  <a:lnTo>
                    <a:pt x="11000" y="3805"/>
                  </a:lnTo>
                  <a:lnTo>
                    <a:pt x="11000" y="1"/>
                  </a:lnTo>
                  <a:close/>
                  <a:moveTo>
                    <a:pt x="3049" y="2318"/>
                  </a:moveTo>
                  <a:cubicBezTo>
                    <a:pt x="2927" y="2220"/>
                    <a:pt x="2879" y="2049"/>
                    <a:pt x="2879" y="1903"/>
                  </a:cubicBezTo>
                  <a:cubicBezTo>
                    <a:pt x="2879" y="1757"/>
                    <a:pt x="2927" y="1610"/>
                    <a:pt x="3049" y="1488"/>
                  </a:cubicBezTo>
                  <a:lnTo>
                    <a:pt x="3049" y="1488"/>
                  </a:lnTo>
                  <a:cubicBezTo>
                    <a:pt x="3147" y="1391"/>
                    <a:pt x="3293" y="1318"/>
                    <a:pt x="3464" y="1318"/>
                  </a:cubicBezTo>
                  <a:lnTo>
                    <a:pt x="6439" y="1318"/>
                  </a:lnTo>
                  <a:cubicBezTo>
                    <a:pt x="6586" y="1318"/>
                    <a:pt x="6732" y="1391"/>
                    <a:pt x="6854" y="1488"/>
                  </a:cubicBezTo>
                  <a:lnTo>
                    <a:pt x="6854" y="1488"/>
                  </a:lnTo>
                  <a:cubicBezTo>
                    <a:pt x="7074" y="1732"/>
                    <a:pt x="7074" y="2074"/>
                    <a:pt x="6854" y="2318"/>
                  </a:cubicBezTo>
                  <a:lnTo>
                    <a:pt x="6854" y="2318"/>
                  </a:lnTo>
                  <a:cubicBezTo>
                    <a:pt x="6732" y="2415"/>
                    <a:pt x="6586" y="2488"/>
                    <a:pt x="6439" y="2488"/>
                  </a:cubicBezTo>
                  <a:lnTo>
                    <a:pt x="3464" y="2488"/>
                  </a:lnTo>
                  <a:cubicBezTo>
                    <a:pt x="3293" y="2488"/>
                    <a:pt x="3147" y="2415"/>
                    <a:pt x="3049" y="23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3"/>
            <p:cNvSpPr/>
            <p:nvPr/>
          </p:nvSpPr>
          <p:spPr>
            <a:xfrm>
              <a:off x="5818688" y="3091119"/>
              <a:ext cx="873384" cy="199339"/>
            </a:xfrm>
            <a:custGeom>
              <a:rect b="b" l="l" r="r" t="t"/>
              <a:pathLst>
                <a:path extrusionOk="0" h="3806" w="16855">
                  <a:moveTo>
                    <a:pt x="1" y="1"/>
                  </a:moveTo>
                  <a:lnTo>
                    <a:pt x="1" y="3805"/>
                  </a:lnTo>
                  <a:lnTo>
                    <a:pt x="15025" y="3805"/>
                  </a:lnTo>
                  <a:cubicBezTo>
                    <a:pt x="16049" y="3757"/>
                    <a:pt x="16854" y="2927"/>
                    <a:pt x="16854" y="1903"/>
                  </a:cubicBezTo>
                  <a:cubicBezTo>
                    <a:pt x="16854" y="903"/>
                    <a:pt x="16049" y="49"/>
                    <a:pt x="15025" y="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5391624" y="3174183"/>
              <a:ext cx="190896" cy="34515"/>
            </a:xfrm>
            <a:custGeom>
              <a:rect b="b" l="l" r="r" t="t"/>
              <a:pathLst>
                <a:path extrusionOk="0" h="659" w="3684">
                  <a:moveTo>
                    <a:pt x="3683" y="317"/>
                  </a:moveTo>
                  <a:cubicBezTo>
                    <a:pt x="3683" y="244"/>
                    <a:pt x="3634" y="171"/>
                    <a:pt x="3610" y="122"/>
                  </a:cubicBezTo>
                  <a:lnTo>
                    <a:pt x="3610" y="122"/>
                  </a:lnTo>
                  <a:cubicBezTo>
                    <a:pt x="3537" y="73"/>
                    <a:pt x="3464" y="49"/>
                    <a:pt x="3390" y="49"/>
                  </a:cubicBezTo>
                  <a:lnTo>
                    <a:pt x="415" y="49"/>
                  </a:lnTo>
                  <a:cubicBezTo>
                    <a:pt x="0" y="0"/>
                    <a:pt x="0" y="659"/>
                    <a:pt x="415" y="610"/>
                  </a:cubicBezTo>
                  <a:lnTo>
                    <a:pt x="3390" y="610"/>
                  </a:lnTo>
                  <a:cubicBezTo>
                    <a:pt x="3464" y="610"/>
                    <a:pt x="3537" y="585"/>
                    <a:pt x="3610" y="537"/>
                  </a:cubicBezTo>
                  <a:lnTo>
                    <a:pt x="3610" y="537"/>
                  </a:lnTo>
                  <a:cubicBezTo>
                    <a:pt x="3659" y="463"/>
                    <a:pt x="3683" y="390"/>
                    <a:pt x="3683" y="3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4877313" y="3071950"/>
              <a:ext cx="1828795" cy="238935"/>
            </a:xfrm>
            <a:custGeom>
              <a:rect b="b" l="l" r="r" t="t"/>
              <a:pathLst>
                <a:path extrusionOk="0" h="4562" w="35293">
                  <a:moveTo>
                    <a:pt x="10342" y="1684"/>
                  </a:moveTo>
                  <a:lnTo>
                    <a:pt x="13317" y="1684"/>
                  </a:lnTo>
                  <a:cubicBezTo>
                    <a:pt x="13464" y="1684"/>
                    <a:pt x="13610" y="1757"/>
                    <a:pt x="13732" y="1854"/>
                  </a:cubicBezTo>
                  <a:lnTo>
                    <a:pt x="13732" y="1854"/>
                  </a:lnTo>
                  <a:cubicBezTo>
                    <a:pt x="13952" y="2074"/>
                    <a:pt x="13952" y="2440"/>
                    <a:pt x="13732" y="2684"/>
                  </a:cubicBezTo>
                  <a:lnTo>
                    <a:pt x="13732" y="2684"/>
                  </a:lnTo>
                  <a:cubicBezTo>
                    <a:pt x="13610" y="2781"/>
                    <a:pt x="13464" y="2854"/>
                    <a:pt x="13317" y="2854"/>
                  </a:cubicBezTo>
                  <a:lnTo>
                    <a:pt x="10342" y="2854"/>
                  </a:lnTo>
                  <a:cubicBezTo>
                    <a:pt x="10171" y="2854"/>
                    <a:pt x="10025" y="2781"/>
                    <a:pt x="9927" y="2684"/>
                  </a:cubicBezTo>
                  <a:lnTo>
                    <a:pt x="9927" y="2684"/>
                  </a:lnTo>
                  <a:cubicBezTo>
                    <a:pt x="9805" y="2562"/>
                    <a:pt x="9757" y="2415"/>
                    <a:pt x="9757" y="2269"/>
                  </a:cubicBezTo>
                  <a:cubicBezTo>
                    <a:pt x="9757" y="2098"/>
                    <a:pt x="9805" y="1952"/>
                    <a:pt x="9927" y="1854"/>
                  </a:cubicBezTo>
                  <a:lnTo>
                    <a:pt x="9927" y="1854"/>
                  </a:lnTo>
                  <a:cubicBezTo>
                    <a:pt x="10025" y="1733"/>
                    <a:pt x="10171" y="1684"/>
                    <a:pt x="10342" y="1684"/>
                  </a:cubicBezTo>
                  <a:close/>
                  <a:moveTo>
                    <a:pt x="1196" y="2025"/>
                  </a:moveTo>
                  <a:lnTo>
                    <a:pt x="708" y="2025"/>
                  </a:lnTo>
                  <a:cubicBezTo>
                    <a:pt x="635" y="2025"/>
                    <a:pt x="586" y="2050"/>
                    <a:pt x="537" y="2098"/>
                  </a:cubicBezTo>
                  <a:cubicBezTo>
                    <a:pt x="391" y="2245"/>
                    <a:pt x="488" y="2513"/>
                    <a:pt x="708" y="2513"/>
                  </a:cubicBezTo>
                  <a:lnTo>
                    <a:pt x="1171" y="2513"/>
                  </a:lnTo>
                  <a:lnTo>
                    <a:pt x="1171" y="2050"/>
                  </a:lnTo>
                  <a:close/>
                  <a:moveTo>
                    <a:pt x="1220" y="2928"/>
                  </a:moveTo>
                  <a:cubicBezTo>
                    <a:pt x="1220" y="2952"/>
                    <a:pt x="1244" y="2976"/>
                    <a:pt x="1269" y="3001"/>
                  </a:cubicBezTo>
                  <a:cubicBezTo>
                    <a:pt x="3610" y="4562"/>
                    <a:pt x="4074" y="4562"/>
                    <a:pt x="6610" y="4562"/>
                  </a:cubicBezTo>
                  <a:lnTo>
                    <a:pt x="33219" y="4562"/>
                  </a:lnTo>
                  <a:cubicBezTo>
                    <a:pt x="34390" y="4464"/>
                    <a:pt x="35293" y="3464"/>
                    <a:pt x="35293" y="2269"/>
                  </a:cubicBezTo>
                  <a:cubicBezTo>
                    <a:pt x="35293" y="1098"/>
                    <a:pt x="34390" y="98"/>
                    <a:pt x="33219" y="1"/>
                  </a:cubicBezTo>
                  <a:lnTo>
                    <a:pt x="6610" y="1"/>
                  </a:lnTo>
                  <a:cubicBezTo>
                    <a:pt x="4049" y="1"/>
                    <a:pt x="3610" y="1"/>
                    <a:pt x="1269" y="1562"/>
                  </a:cubicBezTo>
                  <a:cubicBezTo>
                    <a:pt x="1244" y="1586"/>
                    <a:pt x="1220" y="1611"/>
                    <a:pt x="1196" y="1635"/>
                  </a:cubicBezTo>
                  <a:lnTo>
                    <a:pt x="708" y="1635"/>
                  </a:lnTo>
                  <a:cubicBezTo>
                    <a:pt x="537" y="1635"/>
                    <a:pt x="366" y="1708"/>
                    <a:pt x="245" y="1830"/>
                  </a:cubicBezTo>
                  <a:cubicBezTo>
                    <a:pt x="1" y="2074"/>
                    <a:pt x="1" y="2489"/>
                    <a:pt x="245" y="2757"/>
                  </a:cubicBezTo>
                  <a:lnTo>
                    <a:pt x="245" y="2757"/>
                  </a:lnTo>
                  <a:cubicBezTo>
                    <a:pt x="366" y="2854"/>
                    <a:pt x="537" y="2928"/>
                    <a:pt x="708" y="2928"/>
                  </a:cubicBezTo>
                  <a:close/>
                  <a:moveTo>
                    <a:pt x="1586" y="2269"/>
                  </a:moveTo>
                  <a:lnTo>
                    <a:pt x="1586" y="1830"/>
                  </a:lnTo>
                  <a:lnTo>
                    <a:pt x="1586" y="1830"/>
                  </a:lnTo>
                  <a:cubicBezTo>
                    <a:pt x="3757" y="391"/>
                    <a:pt x="4196" y="391"/>
                    <a:pt x="6586" y="391"/>
                  </a:cubicBezTo>
                  <a:lnTo>
                    <a:pt x="6586" y="4171"/>
                  </a:lnTo>
                  <a:cubicBezTo>
                    <a:pt x="4196" y="4171"/>
                    <a:pt x="3757" y="4171"/>
                    <a:pt x="1586" y="2732"/>
                  </a:cubicBezTo>
                  <a:lnTo>
                    <a:pt x="1586" y="2732"/>
                  </a:lnTo>
                  <a:lnTo>
                    <a:pt x="1586" y="2293"/>
                  </a:lnTo>
                  <a:close/>
                  <a:moveTo>
                    <a:pt x="18195" y="367"/>
                  </a:moveTo>
                  <a:lnTo>
                    <a:pt x="33219" y="367"/>
                  </a:lnTo>
                  <a:cubicBezTo>
                    <a:pt x="34219" y="415"/>
                    <a:pt x="35024" y="1245"/>
                    <a:pt x="35024" y="2269"/>
                  </a:cubicBezTo>
                  <a:cubicBezTo>
                    <a:pt x="35024" y="3293"/>
                    <a:pt x="34219" y="4123"/>
                    <a:pt x="33219" y="4171"/>
                  </a:cubicBezTo>
                  <a:lnTo>
                    <a:pt x="18171" y="4171"/>
                  </a:lnTo>
                  <a:lnTo>
                    <a:pt x="18171" y="367"/>
                  </a:lnTo>
                  <a:close/>
                  <a:moveTo>
                    <a:pt x="17878" y="4171"/>
                  </a:moveTo>
                  <a:lnTo>
                    <a:pt x="17878" y="367"/>
                  </a:lnTo>
                  <a:lnTo>
                    <a:pt x="6879" y="367"/>
                  </a:lnTo>
                  <a:lnTo>
                    <a:pt x="6879" y="4171"/>
                  </a:lnTo>
                  <a:close/>
                  <a:moveTo>
                    <a:pt x="13317" y="1976"/>
                  </a:moveTo>
                  <a:lnTo>
                    <a:pt x="10342" y="1976"/>
                  </a:lnTo>
                  <a:cubicBezTo>
                    <a:pt x="9903" y="1952"/>
                    <a:pt x="9903" y="2611"/>
                    <a:pt x="10342" y="2562"/>
                  </a:cubicBezTo>
                  <a:lnTo>
                    <a:pt x="13317" y="2562"/>
                  </a:lnTo>
                  <a:cubicBezTo>
                    <a:pt x="13391" y="2562"/>
                    <a:pt x="13464" y="2537"/>
                    <a:pt x="13513" y="2464"/>
                  </a:cubicBezTo>
                  <a:lnTo>
                    <a:pt x="13513" y="2464"/>
                  </a:lnTo>
                  <a:cubicBezTo>
                    <a:pt x="13610" y="2367"/>
                    <a:pt x="13610" y="2196"/>
                    <a:pt x="13513" y="2074"/>
                  </a:cubicBezTo>
                  <a:lnTo>
                    <a:pt x="13513" y="2074"/>
                  </a:lnTo>
                  <a:cubicBezTo>
                    <a:pt x="13464" y="2025"/>
                    <a:pt x="13391" y="2001"/>
                    <a:pt x="13317" y="1976"/>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5860394" y="3110288"/>
              <a:ext cx="477809" cy="20479"/>
            </a:xfrm>
            <a:custGeom>
              <a:rect b="b" l="l" r="r" t="t"/>
              <a:pathLst>
                <a:path extrusionOk="0" h="391" w="9221">
                  <a:moveTo>
                    <a:pt x="196" y="391"/>
                  </a:moveTo>
                  <a:cubicBezTo>
                    <a:pt x="98" y="391"/>
                    <a:pt x="1" y="318"/>
                    <a:pt x="1" y="196"/>
                  </a:cubicBezTo>
                  <a:cubicBezTo>
                    <a:pt x="1" y="74"/>
                    <a:pt x="98" y="1"/>
                    <a:pt x="196" y="1"/>
                  </a:cubicBezTo>
                  <a:lnTo>
                    <a:pt x="7976" y="1"/>
                  </a:lnTo>
                  <a:cubicBezTo>
                    <a:pt x="8074" y="1"/>
                    <a:pt x="8171" y="74"/>
                    <a:pt x="8171" y="196"/>
                  </a:cubicBezTo>
                  <a:cubicBezTo>
                    <a:pt x="8171" y="293"/>
                    <a:pt x="8074" y="391"/>
                    <a:pt x="7976" y="391"/>
                  </a:cubicBezTo>
                  <a:close/>
                  <a:moveTo>
                    <a:pt x="8684" y="391"/>
                  </a:moveTo>
                  <a:cubicBezTo>
                    <a:pt x="8562" y="391"/>
                    <a:pt x="8464" y="293"/>
                    <a:pt x="8464" y="196"/>
                  </a:cubicBezTo>
                  <a:cubicBezTo>
                    <a:pt x="8464" y="74"/>
                    <a:pt x="8562" y="1"/>
                    <a:pt x="8684" y="1"/>
                  </a:cubicBezTo>
                  <a:lnTo>
                    <a:pt x="9025" y="1"/>
                  </a:lnTo>
                  <a:cubicBezTo>
                    <a:pt x="9123" y="1"/>
                    <a:pt x="9220" y="74"/>
                    <a:pt x="9220" y="196"/>
                  </a:cubicBezTo>
                  <a:cubicBezTo>
                    <a:pt x="9220" y="293"/>
                    <a:pt x="9123" y="391"/>
                    <a:pt x="9025" y="39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4959430" y="3172874"/>
              <a:ext cx="259139" cy="117582"/>
            </a:xfrm>
            <a:custGeom>
              <a:rect b="b" l="l" r="r" t="t"/>
              <a:pathLst>
                <a:path extrusionOk="0" h="2245" w="5001">
                  <a:moveTo>
                    <a:pt x="5001" y="2244"/>
                  </a:moveTo>
                  <a:lnTo>
                    <a:pt x="5001" y="1440"/>
                  </a:lnTo>
                  <a:cubicBezTo>
                    <a:pt x="2611" y="1440"/>
                    <a:pt x="2147" y="1440"/>
                    <a:pt x="1" y="1"/>
                  </a:cubicBezTo>
                  <a:lnTo>
                    <a:pt x="1" y="805"/>
                  </a:lnTo>
                  <a:lnTo>
                    <a:pt x="1" y="805"/>
                  </a:lnTo>
                  <a:cubicBezTo>
                    <a:pt x="2147" y="2244"/>
                    <a:pt x="2611" y="2244"/>
                    <a:pt x="5001" y="2244"/>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5233657" y="3248239"/>
              <a:ext cx="570044" cy="42214"/>
            </a:xfrm>
            <a:custGeom>
              <a:rect b="b" l="l" r="r" t="t"/>
              <a:pathLst>
                <a:path extrusionOk="0" h="806" w="11001">
                  <a:moveTo>
                    <a:pt x="1" y="1"/>
                  </a:moveTo>
                  <a:lnTo>
                    <a:pt x="1" y="805"/>
                  </a:lnTo>
                  <a:lnTo>
                    <a:pt x="11000" y="805"/>
                  </a:lnTo>
                  <a:lnTo>
                    <a:pt x="11000" y="1"/>
                  </a:ln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5818688" y="3170308"/>
              <a:ext cx="877167" cy="120148"/>
            </a:xfrm>
            <a:custGeom>
              <a:rect b="b" l="l" r="r" t="t"/>
              <a:pathLst>
                <a:path extrusionOk="0" h="2294" w="16928">
                  <a:moveTo>
                    <a:pt x="1" y="1489"/>
                  </a:moveTo>
                  <a:lnTo>
                    <a:pt x="1" y="2293"/>
                  </a:lnTo>
                  <a:lnTo>
                    <a:pt x="15025" y="2293"/>
                  </a:lnTo>
                  <a:cubicBezTo>
                    <a:pt x="16074" y="2293"/>
                    <a:pt x="16927" y="1440"/>
                    <a:pt x="16927" y="415"/>
                  </a:cubicBezTo>
                  <a:cubicBezTo>
                    <a:pt x="16927" y="269"/>
                    <a:pt x="16903" y="123"/>
                    <a:pt x="16879" y="1"/>
                  </a:cubicBezTo>
                  <a:cubicBezTo>
                    <a:pt x="16684" y="879"/>
                    <a:pt x="15927" y="1489"/>
                    <a:pt x="15025" y="1489"/>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53"/>
          <p:cNvGrpSpPr/>
          <p:nvPr/>
        </p:nvGrpSpPr>
        <p:grpSpPr>
          <a:xfrm>
            <a:off x="4739136" y="1600325"/>
            <a:ext cx="1682152" cy="1253177"/>
            <a:chOff x="4830699" y="1600325"/>
            <a:chExt cx="1682152" cy="1253177"/>
          </a:xfrm>
        </p:grpSpPr>
        <p:sp>
          <p:nvSpPr>
            <p:cNvPr id="1324" name="Google Shape;1324;p53"/>
            <p:cNvSpPr/>
            <p:nvPr/>
          </p:nvSpPr>
          <p:spPr>
            <a:xfrm>
              <a:off x="4830699" y="1600325"/>
              <a:ext cx="1682152" cy="1253177"/>
            </a:xfrm>
            <a:custGeom>
              <a:rect b="b" l="l" r="r" t="t"/>
              <a:pathLst>
                <a:path extrusionOk="0" h="23927" w="32463">
                  <a:moveTo>
                    <a:pt x="2610" y="0"/>
                  </a:moveTo>
                  <a:lnTo>
                    <a:pt x="29853" y="0"/>
                  </a:lnTo>
                  <a:cubicBezTo>
                    <a:pt x="31292" y="25"/>
                    <a:pt x="32438" y="1171"/>
                    <a:pt x="32463" y="2610"/>
                  </a:cubicBezTo>
                  <a:lnTo>
                    <a:pt x="32463" y="21341"/>
                  </a:lnTo>
                  <a:cubicBezTo>
                    <a:pt x="32463" y="21512"/>
                    <a:pt x="32438" y="21683"/>
                    <a:pt x="32390" y="21853"/>
                  </a:cubicBezTo>
                  <a:lnTo>
                    <a:pt x="32390" y="21853"/>
                  </a:lnTo>
                  <a:cubicBezTo>
                    <a:pt x="32146" y="23073"/>
                    <a:pt x="31073" y="23927"/>
                    <a:pt x="29853" y="23927"/>
                  </a:cubicBezTo>
                  <a:lnTo>
                    <a:pt x="2610" y="23927"/>
                  </a:lnTo>
                  <a:cubicBezTo>
                    <a:pt x="1366" y="23927"/>
                    <a:pt x="317" y="23073"/>
                    <a:pt x="49" y="21853"/>
                  </a:cubicBezTo>
                  <a:lnTo>
                    <a:pt x="49" y="21853"/>
                  </a:lnTo>
                  <a:cubicBezTo>
                    <a:pt x="24" y="21683"/>
                    <a:pt x="0" y="21512"/>
                    <a:pt x="0" y="21341"/>
                  </a:cubicBezTo>
                  <a:lnTo>
                    <a:pt x="0" y="2610"/>
                  </a:lnTo>
                  <a:cubicBezTo>
                    <a:pt x="0" y="1171"/>
                    <a:pt x="1171" y="25"/>
                    <a:pt x="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3"/>
            <p:cNvSpPr/>
            <p:nvPr/>
          </p:nvSpPr>
          <p:spPr>
            <a:xfrm>
              <a:off x="4850904" y="1622008"/>
              <a:ext cx="1640490" cy="1111398"/>
            </a:xfrm>
            <a:custGeom>
              <a:rect b="b" l="l" r="r" t="t"/>
              <a:pathLst>
                <a:path extrusionOk="0" h="21220" w="31659">
                  <a:moveTo>
                    <a:pt x="24097" y="1318"/>
                  </a:moveTo>
                  <a:lnTo>
                    <a:pt x="29463" y="1318"/>
                  </a:lnTo>
                  <a:cubicBezTo>
                    <a:pt x="30219" y="1318"/>
                    <a:pt x="30853" y="1952"/>
                    <a:pt x="30853" y="2708"/>
                  </a:cubicBezTo>
                  <a:lnTo>
                    <a:pt x="30853" y="18805"/>
                  </a:lnTo>
                  <a:cubicBezTo>
                    <a:pt x="30853" y="19561"/>
                    <a:pt x="30219" y="20196"/>
                    <a:pt x="29463" y="20196"/>
                  </a:cubicBezTo>
                  <a:lnTo>
                    <a:pt x="2220" y="20196"/>
                  </a:lnTo>
                  <a:cubicBezTo>
                    <a:pt x="1439" y="20196"/>
                    <a:pt x="829" y="19561"/>
                    <a:pt x="829" y="18805"/>
                  </a:cubicBezTo>
                  <a:lnTo>
                    <a:pt x="829" y="2708"/>
                  </a:lnTo>
                  <a:cubicBezTo>
                    <a:pt x="829" y="1952"/>
                    <a:pt x="1439" y="1318"/>
                    <a:pt x="2220" y="1318"/>
                  </a:cubicBezTo>
                  <a:lnTo>
                    <a:pt x="24073" y="1318"/>
                  </a:lnTo>
                  <a:close/>
                  <a:moveTo>
                    <a:pt x="25" y="21220"/>
                  </a:moveTo>
                  <a:lnTo>
                    <a:pt x="31658" y="21220"/>
                  </a:lnTo>
                  <a:cubicBezTo>
                    <a:pt x="31658" y="21122"/>
                    <a:pt x="31658" y="21000"/>
                    <a:pt x="31658" y="20903"/>
                  </a:cubicBezTo>
                  <a:lnTo>
                    <a:pt x="31658" y="2196"/>
                  </a:lnTo>
                  <a:cubicBezTo>
                    <a:pt x="31658" y="976"/>
                    <a:pt x="30683" y="1"/>
                    <a:pt x="29463" y="1"/>
                  </a:cubicBezTo>
                  <a:lnTo>
                    <a:pt x="2220" y="1"/>
                  </a:lnTo>
                  <a:cubicBezTo>
                    <a:pt x="1000" y="1"/>
                    <a:pt x="0" y="976"/>
                    <a:pt x="0" y="2196"/>
                  </a:cubicBezTo>
                  <a:lnTo>
                    <a:pt x="0" y="20927"/>
                  </a:lnTo>
                  <a:cubicBezTo>
                    <a:pt x="0" y="21025"/>
                    <a:pt x="25" y="21122"/>
                    <a:pt x="25" y="2122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5251442" y="1706329"/>
              <a:ext cx="840480" cy="254281"/>
            </a:xfrm>
            <a:custGeom>
              <a:rect b="b" l="l" r="r" t="t"/>
              <a:pathLst>
                <a:path extrusionOk="0" h="4855" w="16220">
                  <a:moveTo>
                    <a:pt x="16220" y="2440"/>
                  </a:moveTo>
                  <a:lnTo>
                    <a:pt x="16220" y="1"/>
                  </a:lnTo>
                  <a:lnTo>
                    <a:pt x="1" y="1"/>
                  </a:lnTo>
                  <a:lnTo>
                    <a:pt x="1" y="2440"/>
                  </a:lnTo>
                  <a:lnTo>
                    <a:pt x="1" y="4854"/>
                  </a:lnTo>
                  <a:lnTo>
                    <a:pt x="16220" y="485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4909035" y="1706329"/>
              <a:ext cx="327383" cy="118839"/>
            </a:xfrm>
            <a:custGeom>
              <a:rect b="b" l="l" r="r" t="t"/>
              <a:pathLst>
                <a:path extrusionOk="0" h="2269" w="6318">
                  <a:moveTo>
                    <a:pt x="6317" y="2269"/>
                  </a:moveTo>
                  <a:lnTo>
                    <a:pt x="6317" y="1"/>
                  </a:lnTo>
                  <a:lnTo>
                    <a:pt x="1098" y="1"/>
                  </a:lnTo>
                  <a:cubicBezTo>
                    <a:pt x="805" y="1"/>
                    <a:pt x="512" y="123"/>
                    <a:pt x="317" y="342"/>
                  </a:cubicBezTo>
                  <a:cubicBezTo>
                    <a:pt x="122" y="537"/>
                    <a:pt x="0" y="805"/>
                    <a:pt x="25" y="1098"/>
                  </a:cubicBezTo>
                  <a:lnTo>
                    <a:pt x="25" y="2269"/>
                  </a:lnTo>
                  <a:lnTo>
                    <a:pt x="1195" y="2269"/>
                  </a:lnTo>
                  <a:cubicBezTo>
                    <a:pt x="1220" y="2196"/>
                    <a:pt x="1268" y="2098"/>
                    <a:pt x="1342" y="2049"/>
                  </a:cubicBezTo>
                  <a:cubicBezTo>
                    <a:pt x="1439" y="1927"/>
                    <a:pt x="1585" y="1879"/>
                    <a:pt x="1732" y="1879"/>
                  </a:cubicBezTo>
                  <a:lnTo>
                    <a:pt x="4463" y="1879"/>
                  </a:lnTo>
                  <a:cubicBezTo>
                    <a:pt x="4610" y="1879"/>
                    <a:pt x="4756" y="1927"/>
                    <a:pt x="4854" y="2049"/>
                  </a:cubicBezTo>
                  <a:cubicBezTo>
                    <a:pt x="4927" y="2098"/>
                    <a:pt x="4976" y="2196"/>
                    <a:pt x="5000" y="22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a:off x="4910278" y="1841714"/>
              <a:ext cx="326139" cy="118891"/>
            </a:xfrm>
            <a:custGeom>
              <a:rect b="b" l="l" r="r" t="t"/>
              <a:pathLst>
                <a:path extrusionOk="0" h="2270" w="6294">
                  <a:moveTo>
                    <a:pt x="6293" y="1"/>
                  </a:moveTo>
                  <a:lnTo>
                    <a:pt x="4976" y="1"/>
                  </a:lnTo>
                  <a:cubicBezTo>
                    <a:pt x="4952" y="74"/>
                    <a:pt x="4903" y="172"/>
                    <a:pt x="4830" y="220"/>
                  </a:cubicBezTo>
                  <a:cubicBezTo>
                    <a:pt x="4732" y="342"/>
                    <a:pt x="4586" y="391"/>
                    <a:pt x="4439" y="391"/>
                  </a:cubicBezTo>
                  <a:lnTo>
                    <a:pt x="1708" y="391"/>
                  </a:lnTo>
                  <a:cubicBezTo>
                    <a:pt x="1561" y="391"/>
                    <a:pt x="1415" y="342"/>
                    <a:pt x="1318" y="220"/>
                  </a:cubicBezTo>
                  <a:cubicBezTo>
                    <a:pt x="1244" y="172"/>
                    <a:pt x="1196" y="74"/>
                    <a:pt x="1171" y="1"/>
                  </a:cubicBezTo>
                  <a:lnTo>
                    <a:pt x="1" y="1"/>
                  </a:lnTo>
                  <a:lnTo>
                    <a:pt x="1" y="2269"/>
                  </a:lnTo>
                  <a:lnTo>
                    <a:pt x="6293" y="2269"/>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3"/>
            <p:cNvSpPr/>
            <p:nvPr/>
          </p:nvSpPr>
          <p:spPr>
            <a:xfrm>
              <a:off x="4984832" y="1820032"/>
              <a:ext cx="168148" cy="26868"/>
            </a:xfrm>
            <a:custGeom>
              <a:rect b="b" l="l" r="r" t="t"/>
              <a:pathLst>
                <a:path extrusionOk="0" h="513" w="3245">
                  <a:moveTo>
                    <a:pt x="3171" y="439"/>
                  </a:moveTo>
                  <a:cubicBezTo>
                    <a:pt x="3220" y="390"/>
                    <a:pt x="3244" y="317"/>
                    <a:pt x="3244" y="269"/>
                  </a:cubicBezTo>
                  <a:lnTo>
                    <a:pt x="3244" y="269"/>
                  </a:lnTo>
                  <a:cubicBezTo>
                    <a:pt x="3244" y="195"/>
                    <a:pt x="3220" y="122"/>
                    <a:pt x="3171" y="73"/>
                  </a:cubicBezTo>
                  <a:cubicBezTo>
                    <a:pt x="3122" y="25"/>
                    <a:pt x="3074" y="0"/>
                    <a:pt x="3000" y="0"/>
                  </a:cubicBezTo>
                  <a:lnTo>
                    <a:pt x="269" y="0"/>
                  </a:lnTo>
                  <a:cubicBezTo>
                    <a:pt x="122" y="0"/>
                    <a:pt x="1" y="122"/>
                    <a:pt x="1" y="244"/>
                  </a:cubicBezTo>
                  <a:cubicBezTo>
                    <a:pt x="1" y="317"/>
                    <a:pt x="25" y="390"/>
                    <a:pt x="74" y="439"/>
                  </a:cubicBezTo>
                  <a:cubicBezTo>
                    <a:pt x="122" y="488"/>
                    <a:pt x="196" y="512"/>
                    <a:pt x="269" y="512"/>
                  </a:cubicBezTo>
                  <a:lnTo>
                    <a:pt x="3000" y="512"/>
                  </a:lnTo>
                  <a:cubicBezTo>
                    <a:pt x="3074" y="512"/>
                    <a:pt x="3122" y="488"/>
                    <a:pt x="3171" y="4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3"/>
            <p:cNvSpPr/>
            <p:nvPr/>
          </p:nvSpPr>
          <p:spPr>
            <a:xfrm>
              <a:off x="6189036" y="1820032"/>
              <a:ext cx="169443" cy="26868"/>
            </a:xfrm>
            <a:custGeom>
              <a:rect b="b" l="l" r="r" t="t"/>
              <a:pathLst>
                <a:path extrusionOk="0" h="513" w="3270">
                  <a:moveTo>
                    <a:pt x="99" y="73"/>
                  </a:moveTo>
                  <a:cubicBezTo>
                    <a:pt x="50" y="122"/>
                    <a:pt x="25" y="195"/>
                    <a:pt x="25" y="269"/>
                  </a:cubicBezTo>
                  <a:lnTo>
                    <a:pt x="25" y="269"/>
                  </a:lnTo>
                  <a:cubicBezTo>
                    <a:pt x="1" y="317"/>
                    <a:pt x="50" y="390"/>
                    <a:pt x="99" y="439"/>
                  </a:cubicBezTo>
                  <a:cubicBezTo>
                    <a:pt x="123" y="488"/>
                    <a:pt x="196" y="512"/>
                    <a:pt x="269" y="512"/>
                  </a:cubicBezTo>
                  <a:lnTo>
                    <a:pt x="3001" y="512"/>
                  </a:lnTo>
                  <a:cubicBezTo>
                    <a:pt x="3074" y="512"/>
                    <a:pt x="3147" y="488"/>
                    <a:pt x="3196" y="439"/>
                  </a:cubicBezTo>
                  <a:cubicBezTo>
                    <a:pt x="3220" y="390"/>
                    <a:pt x="3269" y="317"/>
                    <a:pt x="3269" y="244"/>
                  </a:cubicBezTo>
                  <a:cubicBezTo>
                    <a:pt x="3269" y="122"/>
                    <a:pt x="3147" y="0"/>
                    <a:pt x="3001" y="0"/>
                  </a:cubicBezTo>
                  <a:lnTo>
                    <a:pt x="269" y="0"/>
                  </a:lnTo>
                  <a:cubicBezTo>
                    <a:pt x="196" y="0"/>
                    <a:pt x="123" y="25"/>
                    <a:pt x="99" y="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a:off x="6106918" y="1841714"/>
              <a:ext cx="327383" cy="118891"/>
            </a:xfrm>
            <a:custGeom>
              <a:rect b="b" l="l" r="r" t="t"/>
              <a:pathLst>
                <a:path extrusionOk="0" h="2270" w="6318">
                  <a:moveTo>
                    <a:pt x="1854" y="391"/>
                  </a:moveTo>
                  <a:cubicBezTo>
                    <a:pt x="1708" y="391"/>
                    <a:pt x="1562" y="342"/>
                    <a:pt x="1464" y="245"/>
                  </a:cubicBezTo>
                  <a:cubicBezTo>
                    <a:pt x="1391" y="172"/>
                    <a:pt x="1342" y="74"/>
                    <a:pt x="1318" y="1"/>
                  </a:cubicBezTo>
                  <a:lnTo>
                    <a:pt x="1" y="1"/>
                  </a:lnTo>
                  <a:lnTo>
                    <a:pt x="1" y="2269"/>
                  </a:lnTo>
                  <a:lnTo>
                    <a:pt x="6318" y="2269"/>
                  </a:lnTo>
                  <a:lnTo>
                    <a:pt x="6318" y="1"/>
                  </a:lnTo>
                  <a:lnTo>
                    <a:pt x="5147" y="1"/>
                  </a:lnTo>
                  <a:cubicBezTo>
                    <a:pt x="5122" y="74"/>
                    <a:pt x="5074" y="172"/>
                    <a:pt x="5001" y="245"/>
                  </a:cubicBezTo>
                  <a:cubicBezTo>
                    <a:pt x="4903" y="342"/>
                    <a:pt x="4757" y="391"/>
                    <a:pt x="4610" y="3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3"/>
            <p:cNvSpPr/>
            <p:nvPr/>
          </p:nvSpPr>
          <p:spPr>
            <a:xfrm>
              <a:off x="6106918" y="1706329"/>
              <a:ext cx="327383" cy="118839"/>
            </a:xfrm>
            <a:custGeom>
              <a:rect b="b" l="l" r="r" t="t"/>
              <a:pathLst>
                <a:path extrusionOk="0" h="2269" w="6318">
                  <a:moveTo>
                    <a:pt x="1464" y="2049"/>
                  </a:moveTo>
                  <a:cubicBezTo>
                    <a:pt x="1562" y="1927"/>
                    <a:pt x="1708" y="1879"/>
                    <a:pt x="1854" y="1879"/>
                  </a:cubicBezTo>
                  <a:lnTo>
                    <a:pt x="4586" y="1879"/>
                  </a:lnTo>
                  <a:cubicBezTo>
                    <a:pt x="4732" y="1879"/>
                    <a:pt x="4879" y="1927"/>
                    <a:pt x="4976" y="2049"/>
                  </a:cubicBezTo>
                  <a:cubicBezTo>
                    <a:pt x="5049" y="2098"/>
                    <a:pt x="5098" y="2196"/>
                    <a:pt x="5122" y="2269"/>
                  </a:cubicBezTo>
                  <a:lnTo>
                    <a:pt x="6318" y="2269"/>
                  </a:lnTo>
                  <a:lnTo>
                    <a:pt x="6318" y="1098"/>
                  </a:lnTo>
                  <a:cubicBezTo>
                    <a:pt x="6318" y="488"/>
                    <a:pt x="5830" y="25"/>
                    <a:pt x="5244" y="1"/>
                  </a:cubicBezTo>
                  <a:lnTo>
                    <a:pt x="1" y="1"/>
                  </a:lnTo>
                  <a:lnTo>
                    <a:pt x="1" y="2269"/>
                  </a:lnTo>
                  <a:lnTo>
                    <a:pt x="1318" y="2269"/>
                  </a:lnTo>
                  <a:cubicBezTo>
                    <a:pt x="1342" y="2196"/>
                    <a:pt x="1391" y="2098"/>
                    <a:pt x="1464" y="20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3"/>
            <p:cNvSpPr/>
            <p:nvPr/>
          </p:nvSpPr>
          <p:spPr>
            <a:xfrm>
              <a:off x="4909035" y="1975843"/>
              <a:ext cx="1525455" cy="688574"/>
            </a:xfrm>
            <a:custGeom>
              <a:rect b="b" l="l" r="r" t="t"/>
              <a:pathLst>
                <a:path extrusionOk="0" h="13147" w="29439">
                  <a:moveTo>
                    <a:pt x="29439" y="1"/>
                  </a:moveTo>
                  <a:lnTo>
                    <a:pt x="0" y="1"/>
                  </a:lnTo>
                  <a:lnTo>
                    <a:pt x="0" y="12049"/>
                  </a:lnTo>
                  <a:cubicBezTo>
                    <a:pt x="0" y="12659"/>
                    <a:pt x="488" y="13147"/>
                    <a:pt x="1098" y="13147"/>
                  </a:cubicBezTo>
                  <a:lnTo>
                    <a:pt x="28341" y="13147"/>
                  </a:lnTo>
                  <a:cubicBezTo>
                    <a:pt x="28634" y="13147"/>
                    <a:pt x="28902" y="13025"/>
                    <a:pt x="29121" y="12830"/>
                  </a:cubicBezTo>
                  <a:cubicBezTo>
                    <a:pt x="29317" y="12635"/>
                    <a:pt x="29439" y="12366"/>
                    <a:pt x="29439" y="1207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3"/>
            <p:cNvSpPr/>
            <p:nvPr/>
          </p:nvSpPr>
          <p:spPr>
            <a:xfrm>
              <a:off x="4857225" y="2753798"/>
              <a:ext cx="1629090" cy="80500"/>
            </a:xfrm>
            <a:custGeom>
              <a:rect b="b" l="l" r="r" t="t"/>
              <a:pathLst>
                <a:path extrusionOk="0" h="1537" w="31439">
                  <a:moveTo>
                    <a:pt x="31439" y="0"/>
                  </a:moveTo>
                  <a:lnTo>
                    <a:pt x="0" y="0"/>
                  </a:lnTo>
                  <a:cubicBezTo>
                    <a:pt x="293" y="903"/>
                    <a:pt x="1147" y="1537"/>
                    <a:pt x="2098" y="1537"/>
                  </a:cubicBezTo>
                  <a:lnTo>
                    <a:pt x="29341" y="1537"/>
                  </a:lnTo>
                  <a:cubicBezTo>
                    <a:pt x="29926" y="1537"/>
                    <a:pt x="30487" y="1293"/>
                    <a:pt x="30902" y="878"/>
                  </a:cubicBezTo>
                  <a:cubicBezTo>
                    <a:pt x="31146" y="634"/>
                    <a:pt x="31317" y="342"/>
                    <a:pt x="31439" y="25"/>
                  </a:cubicBezTo>
                  <a:close/>
                  <a:moveTo>
                    <a:pt x="23975" y="756"/>
                  </a:moveTo>
                  <a:cubicBezTo>
                    <a:pt x="23951" y="464"/>
                    <a:pt x="24317" y="293"/>
                    <a:pt x="24512" y="512"/>
                  </a:cubicBezTo>
                  <a:cubicBezTo>
                    <a:pt x="24731" y="707"/>
                    <a:pt x="24585" y="1049"/>
                    <a:pt x="24292" y="1049"/>
                  </a:cubicBezTo>
                  <a:cubicBezTo>
                    <a:pt x="24122" y="1073"/>
                    <a:pt x="23975" y="927"/>
                    <a:pt x="23975" y="756"/>
                  </a:cubicBezTo>
                  <a:close/>
                  <a:moveTo>
                    <a:pt x="25244" y="756"/>
                  </a:moveTo>
                  <a:cubicBezTo>
                    <a:pt x="25244" y="488"/>
                    <a:pt x="25561" y="342"/>
                    <a:pt x="25756" y="537"/>
                  </a:cubicBezTo>
                  <a:cubicBezTo>
                    <a:pt x="25951" y="732"/>
                    <a:pt x="25805" y="1049"/>
                    <a:pt x="25536" y="1049"/>
                  </a:cubicBezTo>
                  <a:cubicBezTo>
                    <a:pt x="25365" y="1049"/>
                    <a:pt x="25244" y="927"/>
                    <a:pt x="25244" y="756"/>
                  </a:cubicBezTo>
                  <a:close/>
                  <a:moveTo>
                    <a:pt x="26487" y="756"/>
                  </a:moveTo>
                  <a:cubicBezTo>
                    <a:pt x="26487" y="488"/>
                    <a:pt x="26829" y="342"/>
                    <a:pt x="27000" y="537"/>
                  </a:cubicBezTo>
                  <a:cubicBezTo>
                    <a:pt x="27195" y="732"/>
                    <a:pt x="27073" y="1049"/>
                    <a:pt x="26804" y="1049"/>
                  </a:cubicBezTo>
                  <a:cubicBezTo>
                    <a:pt x="26634" y="1049"/>
                    <a:pt x="26487" y="927"/>
                    <a:pt x="26487" y="756"/>
                  </a:cubicBezTo>
                  <a:close/>
                  <a:moveTo>
                    <a:pt x="27756" y="756"/>
                  </a:moveTo>
                  <a:cubicBezTo>
                    <a:pt x="27756" y="317"/>
                    <a:pt x="28390" y="317"/>
                    <a:pt x="28390" y="756"/>
                  </a:cubicBezTo>
                  <a:cubicBezTo>
                    <a:pt x="28390" y="1171"/>
                    <a:pt x="27756" y="1171"/>
                    <a:pt x="27756" y="7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4830699" y="1600325"/>
              <a:ext cx="1682152" cy="1253177"/>
            </a:xfrm>
            <a:custGeom>
              <a:rect b="b" l="l" r="r" t="t"/>
              <a:pathLst>
                <a:path extrusionOk="0" h="23927" w="32463">
                  <a:moveTo>
                    <a:pt x="2610" y="0"/>
                  </a:moveTo>
                  <a:lnTo>
                    <a:pt x="29853" y="0"/>
                  </a:lnTo>
                  <a:cubicBezTo>
                    <a:pt x="31292" y="25"/>
                    <a:pt x="32438" y="1171"/>
                    <a:pt x="32463" y="2610"/>
                  </a:cubicBezTo>
                  <a:lnTo>
                    <a:pt x="32463" y="21341"/>
                  </a:lnTo>
                  <a:cubicBezTo>
                    <a:pt x="32463" y="21512"/>
                    <a:pt x="32438" y="21683"/>
                    <a:pt x="32390" y="21853"/>
                  </a:cubicBezTo>
                  <a:lnTo>
                    <a:pt x="32390" y="21853"/>
                  </a:lnTo>
                  <a:cubicBezTo>
                    <a:pt x="32146" y="23073"/>
                    <a:pt x="31073" y="23927"/>
                    <a:pt x="29853" y="23927"/>
                  </a:cubicBezTo>
                  <a:lnTo>
                    <a:pt x="2610" y="23927"/>
                  </a:lnTo>
                  <a:cubicBezTo>
                    <a:pt x="1366" y="23927"/>
                    <a:pt x="317" y="23073"/>
                    <a:pt x="49" y="21853"/>
                  </a:cubicBezTo>
                  <a:lnTo>
                    <a:pt x="49" y="21853"/>
                  </a:lnTo>
                  <a:cubicBezTo>
                    <a:pt x="24" y="21683"/>
                    <a:pt x="0" y="21512"/>
                    <a:pt x="0" y="21341"/>
                  </a:cubicBezTo>
                  <a:lnTo>
                    <a:pt x="0" y="2610"/>
                  </a:lnTo>
                  <a:cubicBezTo>
                    <a:pt x="0" y="1171"/>
                    <a:pt x="1171" y="25"/>
                    <a:pt x="2610" y="0"/>
                  </a:cubicBezTo>
                  <a:close/>
                  <a:moveTo>
                    <a:pt x="28585" y="22463"/>
                  </a:moveTo>
                  <a:cubicBezTo>
                    <a:pt x="28146" y="22463"/>
                    <a:pt x="28146" y="23097"/>
                    <a:pt x="28585" y="23097"/>
                  </a:cubicBezTo>
                  <a:cubicBezTo>
                    <a:pt x="28999" y="23097"/>
                    <a:pt x="28999" y="22463"/>
                    <a:pt x="28585" y="22463"/>
                  </a:cubicBezTo>
                  <a:close/>
                  <a:moveTo>
                    <a:pt x="27316" y="22463"/>
                  </a:moveTo>
                  <a:cubicBezTo>
                    <a:pt x="27048" y="22463"/>
                    <a:pt x="26902" y="22780"/>
                    <a:pt x="27097" y="22975"/>
                  </a:cubicBezTo>
                  <a:cubicBezTo>
                    <a:pt x="27268" y="23170"/>
                    <a:pt x="27609" y="23048"/>
                    <a:pt x="27609" y="22780"/>
                  </a:cubicBezTo>
                  <a:cubicBezTo>
                    <a:pt x="27634" y="22609"/>
                    <a:pt x="27487" y="22463"/>
                    <a:pt x="27316" y="22463"/>
                  </a:cubicBezTo>
                  <a:close/>
                  <a:moveTo>
                    <a:pt x="26048" y="22463"/>
                  </a:moveTo>
                  <a:cubicBezTo>
                    <a:pt x="25780" y="22463"/>
                    <a:pt x="25658" y="22780"/>
                    <a:pt x="25829" y="22975"/>
                  </a:cubicBezTo>
                  <a:cubicBezTo>
                    <a:pt x="26024" y="23170"/>
                    <a:pt x="26341" y="23048"/>
                    <a:pt x="26365" y="22780"/>
                  </a:cubicBezTo>
                  <a:cubicBezTo>
                    <a:pt x="26365" y="22609"/>
                    <a:pt x="26243" y="22463"/>
                    <a:pt x="26048" y="22463"/>
                  </a:cubicBezTo>
                  <a:close/>
                  <a:moveTo>
                    <a:pt x="24804" y="22463"/>
                  </a:moveTo>
                  <a:cubicBezTo>
                    <a:pt x="24536" y="22463"/>
                    <a:pt x="24390" y="22780"/>
                    <a:pt x="24585" y="22975"/>
                  </a:cubicBezTo>
                  <a:cubicBezTo>
                    <a:pt x="24756" y="23170"/>
                    <a:pt x="25097" y="23048"/>
                    <a:pt x="25097" y="22780"/>
                  </a:cubicBezTo>
                  <a:cubicBezTo>
                    <a:pt x="25121" y="22609"/>
                    <a:pt x="24975" y="22463"/>
                    <a:pt x="24804" y="22463"/>
                  </a:cubicBezTo>
                  <a:close/>
                  <a:moveTo>
                    <a:pt x="415" y="21634"/>
                  </a:moveTo>
                  <a:lnTo>
                    <a:pt x="32024" y="21634"/>
                  </a:lnTo>
                  <a:cubicBezTo>
                    <a:pt x="32048" y="21536"/>
                    <a:pt x="32048" y="21414"/>
                    <a:pt x="32048" y="21317"/>
                  </a:cubicBezTo>
                  <a:lnTo>
                    <a:pt x="32048" y="2610"/>
                  </a:lnTo>
                  <a:cubicBezTo>
                    <a:pt x="32048" y="1390"/>
                    <a:pt x="31048" y="415"/>
                    <a:pt x="29853" y="415"/>
                  </a:cubicBezTo>
                  <a:lnTo>
                    <a:pt x="2610" y="415"/>
                  </a:lnTo>
                  <a:cubicBezTo>
                    <a:pt x="1390" y="415"/>
                    <a:pt x="390" y="1390"/>
                    <a:pt x="390" y="2610"/>
                  </a:cubicBezTo>
                  <a:lnTo>
                    <a:pt x="390" y="21341"/>
                  </a:lnTo>
                  <a:cubicBezTo>
                    <a:pt x="390" y="21439"/>
                    <a:pt x="390" y="21536"/>
                    <a:pt x="415" y="21634"/>
                  </a:cubicBezTo>
                  <a:close/>
                  <a:moveTo>
                    <a:pt x="31926" y="22024"/>
                  </a:moveTo>
                  <a:lnTo>
                    <a:pt x="512" y="22024"/>
                  </a:lnTo>
                  <a:cubicBezTo>
                    <a:pt x="805" y="22927"/>
                    <a:pt x="1659" y="23561"/>
                    <a:pt x="2610" y="23561"/>
                  </a:cubicBezTo>
                  <a:lnTo>
                    <a:pt x="29853" y="23561"/>
                  </a:lnTo>
                  <a:cubicBezTo>
                    <a:pt x="30438" y="23561"/>
                    <a:pt x="30999" y="23317"/>
                    <a:pt x="31414" y="22902"/>
                  </a:cubicBezTo>
                  <a:cubicBezTo>
                    <a:pt x="31658" y="22658"/>
                    <a:pt x="31829" y="22366"/>
                    <a:pt x="31951" y="22049"/>
                  </a:cubicBezTo>
                  <a:close/>
                  <a:moveTo>
                    <a:pt x="24609" y="4293"/>
                  </a:moveTo>
                  <a:lnTo>
                    <a:pt x="25951" y="4293"/>
                  </a:lnTo>
                  <a:cubicBezTo>
                    <a:pt x="25975" y="4220"/>
                    <a:pt x="26024" y="4122"/>
                    <a:pt x="26097" y="4073"/>
                  </a:cubicBezTo>
                  <a:cubicBezTo>
                    <a:pt x="26195" y="3951"/>
                    <a:pt x="26317" y="3903"/>
                    <a:pt x="26463" y="3903"/>
                  </a:cubicBezTo>
                  <a:lnTo>
                    <a:pt x="29219" y="3903"/>
                  </a:lnTo>
                  <a:cubicBezTo>
                    <a:pt x="29365" y="3903"/>
                    <a:pt x="29512" y="3951"/>
                    <a:pt x="29609" y="4073"/>
                  </a:cubicBezTo>
                  <a:cubicBezTo>
                    <a:pt x="29682" y="4122"/>
                    <a:pt x="29731" y="4220"/>
                    <a:pt x="29755" y="4293"/>
                  </a:cubicBezTo>
                  <a:lnTo>
                    <a:pt x="30951" y="4293"/>
                  </a:lnTo>
                  <a:lnTo>
                    <a:pt x="30951" y="3122"/>
                  </a:lnTo>
                  <a:cubicBezTo>
                    <a:pt x="30951" y="2512"/>
                    <a:pt x="30463" y="2049"/>
                    <a:pt x="29877" y="2025"/>
                  </a:cubicBezTo>
                  <a:lnTo>
                    <a:pt x="24634" y="2025"/>
                  </a:lnTo>
                  <a:lnTo>
                    <a:pt x="24634" y="4293"/>
                  </a:lnTo>
                  <a:close/>
                  <a:moveTo>
                    <a:pt x="25951" y="4610"/>
                  </a:moveTo>
                  <a:lnTo>
                    <a:pt x="24609" y="4610"/>
                  </a:lnTo>
                  <a:lnTo>
                    <a:pt x="24609" y="6878"/>
                  </a:lnTo>
                  <a:lnTo>
                    <a:pt x="30951" y="6878"/>
                  </a:lnTo>
                  <a:lnTo>
                    <a:pt x="30951" y="4610"/>
                  </a:lnTo>
                  <a:lnTo>
                    <a:pt x="29780" y="4610"/>
                  </a:lnTo>
                  <a:cubicBezTo>
                    <a:pt x="29755" y="4707"/>
                    <a:pt x="29707" y="4781"/>
                    <a:pt x="29634" y="4854"/>
                  </a:cubicBezTo>
                  <a:cubicBezTo>
                    <a:pt x="29536" y="4951"/>
                    <a:pt x="29390" y="5000"/>
                    <a:pt x="29243" y="5000"/>
                  </a:cubicBezTo>
                  <a:lnTo>
                    <a:pt x="26512" y="5000"/>
                  </a:lnTo>
                  <a:cubicBezTo>
                    <a:pt x="26365" y="5000"/>
                    <a:pt x="26219" y="4951"/>
                    <a:pt x="26121" y="4854"/>
                  </a:cubicBezTo>
                  <a:cubicBezTo>
                    <a:pt x="26048" y="4781"/>
                    <a:pt x="25999" y="4707"/>
                    <a:pt x="25975" y="4610"/>
                  </a:cubicBezTo>
                  <a:close/>
                  <a:moveTo>
                    <a:pt x="24317" y="6878"/>
                  </a:moveTo>
                  <a:lnTo>
                    <a:pt x="24317" y="2025"/>
                  </a:lnTo>
                  <a:lnTo>
                    <a:pt x="8122" y="2025"/>
                  </a:lnTo>
                  <a:lnTo>
                    <a:pt x="8122" y="6878"/>
                  </a:lnTo>
                  <a:close/>
                  <a:moveTo>
                    <a:pt x="29219" y="4220"/>
                  </a:moveTo>
                  <a:lnTo>
                    <a:pt x="26487" y="4220"/>
                  </a:lnTo>
                  <a:cubicBezTo>
                    <a:pt x="26414" y="4220"/>
                    <a:pt x="26341" y="4244"/>
                    <a:pt x="26317" y="4293"/>
                  </a:cubicBezTo>
                  <a:cubicBezTo>
                    <a:pt x="26268" y="4317"/>
                    <a:pt x="26243" y="4390"/>
                    <a:pt x="26243" y="4464"/>
                  </a:cubicBezTo>
                  <a:lnTo>
                    <a:pt x="26243" y="4464"/>
                  </a:lnTo>
                  <a:cubicBezTo>
                    <a:pt x="26219" y="4512"/>
                    <a:pt x="26268" y="4585"/>
                    <a:pt x="26317" y="4634"/>
                  </a:cubicBezTo>
                  <a:cubicBezTo>
                    <a:pt x="26341" y="4683"/>
                    <a:pt x="26414" y="4707"/>
                    <a:pt x="26487" y="4707"/>
                  </a:cubicBezTo>
                  <a:lnTo>
                    <a:pt x="29219" y="4707"/>
                  </a:lnTo>
                  <a:cubicBezTo>
                    <a:pt x="29292" y="4707"/>
                    <a:pt x="29365" y="4683"/>
                    <a:pt x="29414" y="4634"/>
                  </a:cubicBezTo>
                  <a:cubicBezTo>
                    <a:pt x="29438" y="4585"/>
                    <a:pt x="29487" y="4512"/>
                    <a:pt x="29487" y="4464"/>
                  </a:cubicBezTo>
                  <a:lnTo>
                    <a:pt x="29487" y="4464"/>
                  </a:lnTo>
                  <a:cubicBezTo>
                    <a:pt x="29487" y="4317"/>
                    <a:pt x="29365" y="4195"/>
                    <a:pt x="29219" y="4195"/>
                  </a:cubicBezTo>
                  <a:close/>
                  <a:moveTo>
                    <a:pt x="7829" y="4610"/>
                  </a:moveTo>
                  <a:lnTo>
                    <a:pt x="6488" y="4610"/>
                  </a:lnTo>
                  <a:cubicBezTo>
                    <a:pt x="6463" y="4707"/>
                    <a:pt x="6414" y="4781"/>
                    <a:pt x="6366" y="4854"/>
                  </a:cubicBezTo>
                  <a:cubicBezTo>
                    <a:pt x="6244" y="4951"/>
                    <a:pt x="6122" y="5000"/>
                    <a:pt x="5975" y="5000"/>
                  </a:cubicBezTo>
                  <a:lnTo>
                    <a:pt x="3219" y="5000"/>
                  </a:lnTo>
                  <a:cubicBezTo>
                    <a:pt x="3073" y="5000"/>
                    <a:pt x="2927" y="4951"/>
                    <a:pt x="2829" y="4854"/>
                  </a:cubicBezTo>
                  <a:cubicBezTo>
                    <a:pt x="2780" y="4781"/>
                    <a:pt x="2707" y="4707"/>
                    <a:pt x="2683" y="4610"/>
                  </a:cubicBezTo>
                  <a:lnTo>
                    <a:pt x="1512" y="4610"/>
                  </a:lnTo>
                  <a:lnTo>
                    <a:pt x="1512" y="6878"/>
                  </a:lnTo>
                  <a:lnTo>
                    <a:pt x="7829" y="6878"/>
                  </a:lnTo>
                  <a:lnTo>
                    <a:pt x="7829" y="4610"/>
                  </a:lnTo>
                  <a:close/>
                  <a:moveTo>
                    <a:pt x="6488" y="4293"/>
                  </a:moveTo>
                  <a:lnTo>
                    <a:pt x="7829" y="4293"/>
                  </a:lnTo>
                  <a:lnTo>
                    <a:pt x="7829" y="2025"/>
                  </a:lnTo>
                  <a:lnTo>
                    <a:pt x="2610" y="2025"/>
                  </a:lnTo>
                  <a:cubicBezTo>
                    <a:pt x="2317" y="2025"/>
                    <a:pt x="2024" y="2147"/>
                    <a:pt x="1829" y="2366"/>
                  </a:cubicBezTo>
                  <a:cubicBezTo>
                    <a:pt x="1634" y="2561"/>
                    <a:pt x="1512" y="2829"/>
                    <a:pt x="1537" y="3122"/>
                  </a:cubicBezTo>
                  <a:lnTo>
                    <a:pt x="1537" y="4293"/>
                  </a:lnTo>
                  <a:lnTo>
                    <a:pt x="2707" y="4293"/>
                  </a:lnTo>
                  <a:cubicBezTo>
                    <a:pt x="2732" y="4220"/>
                    <a:pt x="2780" y="4122"/>
                    <a:pt x="2854" y="4073"/>
                  </a:cubicBezTo>
                  <a:cubicBezTo>
                    <a:pt x="2951" y="3951"/>
                    <a:pt x="3097" y="3903"/>
                    <a:pt x="3244" y="3903"/>
                  </a:cubicBezTo>
                  <a:lnTo>
                    <a:pt x="5975" y="3903"/>
                  </a:lnTo>
                  <a:cubicBezTo>
                    <a:pt x="6122" y="3903"/>
                    <a:pt x="6268" y="3951"/>
                    <a:pt x="6366" y="4073"/>
                  </a:cubicBezTo>
                  <a:cubicBezTo>
                    <a:pt x="6439" y="4122"/>
                    <a:pt x="6488" y="4220"/>
                    <a:pt x="6512" y="4293"/>
                  </a:cubicBezTo>
                  <a:close/>
                  <a:moveTo>
                    <a:pt x="5975" y="4195"/>
                  </a:moveTo>
                  <a:lnTo>
                    <a:pt x="3219" y="4195"/>
                  </a:lnTo>
                  <a:cubicBezTo>
                    <a:pt x="3073" y="4195"/>
                    <a:pt x="2976" y="4317"/>
                    <a:pt x="2976" y="4439"/>
                  </a:cubicBezTo>
                  <a:lnTo>
                    <a:pt x="2976" y="4439"/>
                  </a:lnTo>
                  <a:cubicBezTo>
                    <a:pt x="2976" y="4512"/>
                    <a:pt x="3000" y="4585"/>
                    <a:pt x="3049" y="4634"/>
                  </a:cubicBezTo>
                  <a:cubicBezTo>
                    <a:pt x="3097" y="4683"/>
                    <a:pt x="3146" y="4707"/>
                    <a:pt x="3219" y="4707"/>
                  </a:cubicBezTo>
                  <a:lnTo>
                    <a:pt x="5975" y="4707"/>
                  </a:lnTo>
                  <a:cubicBezTo>
                    <a:pt x="6024" y="4707"/>
                    <a:pt x="6097" y="4683"/>
                    <a:pt x="6146" y="4634"/>
                  </a:cubicBezTo>
                  <a:cubicBezTo>
                    <a:pt x="6195" y="4585"/>
                    <a:pt x="6219" y="4512"/>
                    <a:pt x="6219" y="4464"/>
                  </a:cubicBezTo>
                  <a:lnTo>
                    <a:pt x="6219" y="4464"/>
                  </a:lnTo>
                  <a:cubicBezTo>
                    <a:pt x="6219" y="4390"/>
                    <a:pt x="6195" y="4317"/>
                    <a:pt x="6146" y="4268"/>
                  </a:cubicBezTo>
                  <a:cubicBezTo>
                    <a:pt x="6097" y="4220"/>
                    <a:pt x="6024" y="4195"/>
                    <a:pt x="5975" y="4195"/>
                  </a:cubicBezTo>
                  <a:close/>
                  <a:moveTo>
                    <a:pt x="30951" y="7171"/>
                  </a:moveTo>
                  <a:lnTo>
                    <a:pt x="1512" y="7171"/>
                  </a:lnTo>
                  <a:lnTo>
                    <a:pt x="1512" y="19219"/>
                  </a:lnTo>
                  <a:cubicBezTo>
                    <a:pt x="1512" y="19829"/>
                    <a:pt x="2000" y="20317"/>
                    <a:pt x="2610" y="20317"/>
                  </a:cubicBezTo>
                  <a:lnTo>
                    <a:pt x="29853" y="20317"/>
                  </a:lnTo>
                  <a:cubicBezTo>
                    <a:pt x="30146" y="20317"/>
                    <a:pt x="30414" y="20195"/>
                    <a:pt x="30633" y="20000"/>
                  </a:cubicBezTo>
                  <a:cubicBezTo>
                    <a:pt x="30829" y="19805"/>
                    <a:pt x="30951" y="19536"/>
                    <a:pt x="30951" y="19244"/>
                  </a:cubicBezTo>
                  <a:lnTo>
                    <a:pt x="30951" y="7171"/>
                  </a:lnTo>
                  <a:close/>
                  <a:moveTo>
                    <a:pt x="1634" y="2147"/>
                  </a:moveTo>
                  <a:cubicBezTo>
                    <a:pt x="1390" y="2390"/>
                    <a:pt x="1244" y="2756"/>
                    <a:pt x="1244" y="3122"/>
                  </a:cubicBezTo>
                  <a:lnTo>
                    <a:pt x="1244" y="19219"/>
                  </a:lnTo>
                  <a:cubicBezTo>
                    <a:pt x="1244" y="19975"/>
                    <a:pt x="1854" y="20610"/>
                    <a:pt x="2610" y="20610"/>
                  </a:cubicBezTo>
                  <a:lnTo>
                    <a:pt x="29877" y="20610"/>
                  </a:lnTo>
                  <a:cubicBezTo>
                    <a:pt x="30633" y="20610"/>
                    <a:pt x="31243" y="19975"/>
                    <a:pt x="31243" y="19219"/>
                  </a:cubicBezTo>
                  <a:lnTo>
                    <a:pt x="31243" y="3122"/>
                  </a:lnTo>
                  <a:cubicBezTo>
                    <a:pt x="31243" y="2366"/>
                    <a:pt x="30633" y="1732"/>
                    <a:pt x="29877" y="1732"/>
                  </a:cubicBezTo>
                  <a:lnTo>
                    <a:pt x="2610" y="1732"/>
                  </a:lnTo>
                  <a:cubicBezTo>
                    <a:pt x="2244" y="1732"/>
                    <a:pt x="1878" y="1878"/>
                    <a:pt x="1634" y="21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5571158" y="1735710"/>
              <a:ext cx="441122" cy="20479"/>
            </a:xfrm>
            <a:custGeom>
              <a:rect b="b" l="l" r="r" t="t"/>
              <a:pathLst>
                <a:path extrusionOk="0" h="391" w="8513">
                  <a:moveTo>
                    <a:pt x="195" y="391"/>
                  </a:moveTo>
                  <a:cubicBezTo>
                    <a:pt x="98" y="391"/>
                    <a:pt x="0" y="293"/>
                    <a:pt x="0" y="196"/>
                  </a:cubicBezTo>
                  <a:cubicBezTo>
                    <a:pt x="0" y="74"/>
                    <a:pt x="98" y="1"/>
                    <a:pt x="195" y="1"/>
                  </a:cubicBezTo>
                  <a:lnTo>
                    <a:pt x="7366" y="1"/>
                  </a:lnTo>
                  <a:cubicBezTo>
                    <a:pt x="7464" y="1"/>
                    <a:pt x="7561" y="74"/>
                    <a:pt x="7561" y="196"/>
                  </a:cubicBezTo>
                  <a:cubicBezTo>
                    <a:pt x="7561" y="293"/>
                    <a:pt x="7464" y="391"/>
                    <a:pt x="7366" y="391"/>
                  </a:cubicBezTo>
                  <a:close/>
                  <a:moveTo>
                    <a:pt x="8000" y="391"/>
                  </a:moveTo>
                  <a:cubicBezTo>
                    <a:pt x="7903" y="391"/>
                    <a:pt x="7805" y="293"/>
                    <a:pt x="7805" y="196"/>
                  </a:cubicBezTo>
                  <a:cubicBezTo>
                    <a:pt x="7805" y="74"/>
                    <a:pt x="7903" y="1"/>
                    <a:pt x="8000" y="1"/>
                  </a:cubicBezTo>
                  <a:lnTo>
                    <a:pt x="8317" y="1"/>
                  </a:lnTo>
                  <a:cubicBezTo>
                    <a:pt x="8415" y="1"/>
                    <a:pt x="8512" y="74"/>
                    <a:pt x="8512" y="196"/>
                  </a:cubicBezTo>
                  <a:cubicBezTo>
                    <a:pt x="8512" y="293"/>
                    <a:pt x="8415" y="391"/>
                    <a:pt x="8317" y="39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3"/>
            <p:cNvSpPr/>
            <p:nvPr/>
          </p:nvSpPr>
          <p:spPr>
            <a:xfrm>
              <a:off x="5945169" y="2003967"/>
              <a:ext cx="441122" cy="21736"/>
            </a:xfrm>
            <a:custGeom>
              <a:rect b="b" l="l" r="r" t="t"/>
              <a:pathLst>
                <a:path extrusionOk="0" h="415" w="8513">
                  <a:moveTo>
                    <a:pt x="196" y="415"/>
                  </a:moveTo>
                  <a:cubicBezTo>
                    <a:pt x="74" y="415"/>
                    <a:pt x="1" y="317"/>
                    <a:pt x="1" y="195"/>
                  </a:cubicBezTo>
                  <a:cubicBezTo>
                    <a:pt x="1" y="98"/>
                    <a:pt x="74" y="0"/>
                    <a:pt x="196" y="0"/>
                  </a:cubicBezTo>
                  <a:lnTo>
                    <a:pt x="7366" y="0"/>
                  </a:lnTo>
                  <a:cubicBezTo>
                    <a:pt x="7464" y="0"/>
                    <a:pt x="7562" y="98"/>
                    <a:pt x="7562" y="195"/>
                  </a:cubicBezTo>
                  <a:cubicBezTo>
                    <a:pt x="7562" y="317"/>
                    <a:pt x="7464" y="415"/>
                    <a:pt x="7366" y="415"/>
                  </a:cubicBezTo>
                  <a:close/>
                  <a:moveTo>
                    <a:pt x="8001" y="415"/>
                  </a:moveTo>
                  <a:cubicBezTo>
                    <a:pt x="7879" y="415"/>
                    <a:pt x="7805" y="317"/>
                    <a:pt x="7805" y="195"/>
                  </a:cubicBezTo>
                  <a:cubicBezTo>
                    <a:pt x="7805" y="98"/>
                    <a:pt x="7879" y="0"/>
                    <a:pt x="8001" y="0"/>
                  </a:cubicBezTo>
                  <a:lnTo>
                    <a:pt x="8293" y="0"/>
                  </a:lnTo>
                  <a:cubicBezTo>
                    <a:pt x="8415" y="0"/>
                    <a:pt x="8513" y="98"/>
                    <a:pt x="8513" y="195"/>
                  </a:cubicBezTo>
                  <a:cubicBezTo>
                    <a:pt x="8513" y="317"/>
                    <a:pt x="8415" y="415"/>
                    <a:pt x="8293" y="4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4912817" y="1975843"/>
              <a:ext cx="1521673" cy="687317"/>
            </a:xfrm>
            <a:custGeom>
              <a:rect b="b" l="l" r="r" t="t"/>
              <a:pathLst>
                <a:path extrusionOk="0" h="13123" w="29366">
                  <a:moveTo>
                    <a:pt x="28805" y="1"/>
                  </a:moveTo>
                  <a:lnTo>
                    <a:pt x="28805" y="11464"/>
                  </a:lnTo>
                  <a:cubicBezTo>
                    <a:pt x="28780" y="12049"/>
                    <a:pt x="28317" y="12537"/>
                    <a:pt x="27707" y="12561"/>
                  </a:cubicBezTo>
                  <a:lnTo>
                    <a:pt x="464" y="12561"/>
                  </a:lnTo>
                  <a:cubicBezTo>
                    <a:pt x="293" y="12537"/>
                    <a:pt x="147" y="12513"/>
                    <a:pt x="0" y="12440"/>
                  </a:cubicBezTo>
                  <a:cubicBezTo>
                    <a:pt x="74" y="12586"/>
                    <a:pt x="147" y="12708"/>
                    <a:pt x="244" y="12830"/>
                  </a:cubicBezTo>
                  <a:cubicBezTo>
                    <a:pt x="464" y="13025"/>
                    <a:pt x="732" y="13122"/>
                    <a:pt x="1025" y="13122"/>
                  </a:cubicBezTo>
                  <a:lnTo>
                    <a:pt x="28268" y="13122"/>
                  </a:lnTo>
                  <a:cubicBezTo>
                    <a:pt x="28561" y="13122"/>
                    <a:pt x="28829" y="13025"/>
                    <a:pt x="29024" y="12830"/>
                  </a:cubicBezTo>
                  <a:cubicBezTo>
                    <a:pt x="29244" y="12610"/>
                    <a:pt x="29366" y="12342"/>
                    <a:pt x="29366" y="12049"/>
                  </a:cubicBezTo>
                  <a:lnTo>
                    <a:pt x="29366" y="1"/>
                  </a:ln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3"/>
          <p:cNvGrpSpPr/>
          <p:nvPr/>
        </p:nvGrpSpPr>
        <p:grpSpPr>
          <a:xfrm>
            <a:off x="6725434" y="1600325"/>
            <a:ext cx="302145" cy="1828813"/>
            <a:chOff x="6771213" y="1525500"/>
            <a:chExt cx="302145" cy="1828813"/>
          </a:xfrm>
        </p:grpSpPr>
        <p:sp>
          <p:nvSpPr>
            <p:cNvPr id="1340" name="Google Shape;1340;p53"/>
            <p:cNvSpPr/>
            <p:nvPr/>
          </p:nvSpPr>
          <p:spPr>
            <a:xfrm>
              <a:off x="6771213" y="1525500"/>
              <a:ext cx="302145" cy="1828813"/>
            </a:xfrm>
            <a:custGeom>
              <a:rect b="b" l="l" r="r" t="t"/>
              <a:pathLst>
                <a:path extrusionOk="0" h="41902" w="7025">
                  <a:moveTo>
                    <a:pt x="879" y="0"/>
                  </a:moveTo>
                  <a:lnTo>
                    <a:pt x="6171" y="0"/>
                  </a:lnTo>
                  <a:cubicBezTo>
                    <a:pt x="6635" y="0"/>
                    <a:pt x="7025" y="390"/>
                    <a:pt x="7025" y="878"/>
                  </a:cubicBezTo>
                  <a:lnTo>
                    <a:pt x="7025" y="41048"/>
                  </a:lnTo>
                  <a:cubicBezTo>
                    <a:pt x="7025" y="41511"/>
                    <a:pt x="6635" y="41902"/>
                    <a:pt x="6171" y="41902"/>
                  </a:cubicBezTo>
                  <a:lnTo>
                    <a:pt x="879" y="41902"/>
                  </a:lnTo>
                  <a:cubicBezTo>
                    <a:pt x="391" y="41902"/>
                    <a:pt x="1" y="41511"/>
                    <a:pt x="1" y="41048"/>
                  </a:cubicBezTo>
                  <a:lnTo>
                    <a:pt x="1" y="878"/>
                  </a:lnTo>
                  <a:cubicBezTo>
                    <a:pt x="1" y="390"/>
                    <a:pt x="391" y="25"/>
                    <a:pt x="8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6836245" y="1543569"/>
              <a:ext cx="219308" cy="1793722"/>
            </a:xfrm>
            <a:custGeom>
              <a:rect b="b" l="l" r="r" t="t"/>
              <a:pathLst>
                <a:path extrusionOk="0" h="41098" w="5099">
                  <a:moveTo>
                    <a:pt x="586" y="26415"/>
                  </a:moveTo>
                  <a:lnTo>
                    <a:pt x="1" y="26415"/>
                  </a:lnTo>
                  <a:lnTo>
                    <a:pt x="1" y="27903"/>
                  </a:lnTo>
                  <a:lnTo>
                    <a:pt x="586" y="27903"/>
                  </a:lnTo>
                  <a:cubicBezTo>
                    <a:pt x="684" y="27878"/>
                    <a:pt x="781" y="27976"/>
                    <a:pt x="781" y="28098"/>
                  </a:cubicBezTo>
                  <a:cubicBezTo>
                    <a:pt x="781" y="28195"/>
                    <a:pt x="684" y="28293"/>
                    <a:pt x="586" y="28293"/>
                  </a:cubicBezTo>
                  <a:lnTo>
                    <a:pt x="1" y="28293"/>
                  </a:lnTo>
                  <a:lnTo>
                    <a:pt x="1" y="29781"/>
                  </a:lnTo>
                  <a:lnTo>
                    <a:pt x="586" y="29781"/>
                  </a:lnTo>
                  <a:cubicBezTo>
                    <a:pt x="684" y="29781"/>
                    <a:pt x="781" y="29854"/>
                    <a:pt x="781" y="29976"/>
                  </a:cubicBezTo>
                  <a:cubicBezTo>
                    <a:pt x="781" y="30073"/>
                    <a:pt x="684" y="30171"/>
                    <a:pt x="586" y="30171"/>
                  </a:cubicBezTo>
                  <a:lnTo>
                    <a:pt x="1" y="30171"/>
                  </a:lnTo>
                  <a:lnTo>
                    <a:pt x="1" y="31659"/>
                  </a:lnTo>
                  <a:lnTo>
                    <a:pt x="586" y="31659"/>
                  </a:lnTo>
                  <a:cubicBezTo>
                    <a:pt x="684" y="31659"/>
                    <a:pt x="781" y="31732"/>
                    <a:pt x="781" y="31854"/>
                  </a:cubicBezTo>
                  <a:cubicBezTo>
                    <a:pt x="781" y="31951"/>
                    <a:pt x="684" y="32049"/>
                    <a:pt x="586" y="32049"/>
                  </a:cubicBezTo>
                  <a:lnTo>
                    <a:pt x="1" y="32049"/>
                  </a:lnTo>
                  <a:lnTo>
                    <a:pt x="1" y="33537"/>
                  </a:lnTo>
                  <a:lnTo>
                    <a:pt x="586" y="33537"/>
                  </a:lnTo>
                  <a:cubicBezTo>
                    <a:pt x="830" y="33537"/>
                    <a:pt x="830" y="33927"/>
                    <a:pt x="586" y="33927"/>
                  </a:cubicBezTo>
                  <a:lnTo>
                    <a:pt x="1" y="33927"/>
                  </a:lnTo>
                  <a:lnTo>
                    <a:pt x="1" y="35415"/>
                  </a:lnTo>
                  <a:lnTo>
                    <a:pt x="586" y="35415"/>
                  </a:lnTo>
                  <a:cubicBezTo>
                    <a:pt x="684" y="35415"/>
                    <a:pt x="781" y="35512"/>
                    <a:pt x="781" y="35634"/>
                  </a:cubicBezTo>
                  <a:cubicBezTo>
                    <a:pt x="781" y="35732"/>
                    <a:pt x="684" y="35829"/>
                    <a:pt x="586" y="35829"/>
                  </a:cubicBezTo>
                  <a:lnTo>
                    <a:pt x="1" y="35829"/>
                  </a:lnTo>
                  <a:lnTo>
                    <a:pt x="1" y="37317"/>
                  </a:lnTo>
                  <a:lnTo>
                    <a:pt x="586" y="37317"/>
                  </a:lnTo>
                  <a:cubicBezTo>
                    <a:pt x="684" y="37317"/>
                    <a:pt x="781" y="37390"/>
                    <a:pt x="781" y="37512"/>
                  </a:cubicBezTo>
                  <a:cubicBezTo>
                    <a:pt x="781" y="37610"/>
                    <a:pt x="684" y="37707"/>
                    <a:pt x="586" y="37707"/>
                  </a:cubicBezTo>
                  <a:lnTo>
                    <a:pt x="1" y="37707"/>
                  </a:lnTo>
                  <a:lnTo>
                    <a:pt x="1" y="39195"/>
                  </a:lnTo>
                  <a:lnTo>
                    <a:pt x="586" y="39195"/>
                  </a:lnTo>
                  <a:cubicBezTo>
                    <a:pt x="684" y="39195"/>
                    <a:pt x="781" y="39293"/>
                    <a:pt x="781" y="39390"/>
                  </a:cubicBezTo>
                  <a:cubicBezTo>
                    <a:pt x="781" y="39512"/>
                    <a:pt x="684" y="39585"/>
                    <a:pt x="586" y="39585"/>
                  </a:cubicBezTo>
                  <a:lnTo>
                    <a:pt x="1" y="39585"/>
                  </a:lnTo>
                  <a:lnTo>
                    <a:pt x="1" y="41097"/>
                  </a:lnTo>
                  <a:lnTo>
                    <a:pt x="4635" y="41097"/>
                  </a:lnTo>
                  <a:cubicBezTo>
                    <a:pt x="4879" y="41097"/>
                    <a:pt x="5098" y="40902"/>
                    <a:pt x="5098" y="40634"/>
                  </a:cubicBezTo>
                  <a:lnTo>
                    <a:pt x="5098" y="464"/>
                  </a:lnTo>
                  <a:cubicBezTo>
                    <a:pt x="5098" y="342"/>
                    <a:pt x="5049" y="220"/>
                    <a:pt x="4952" y="123"/>
                  </a:cubicBezTo>
                  <a:cubicBezTo>
                    <a:pt x="4879" y="50"/>
                    <a:pt x="4757" y="1"/>
                    <a:pt x="4610" y="1"/>
                  </a:cubicBezTo>
                  <a:lnTo>
                    <a:pt x="25" y="1"/>
                  </a:lnTo>
                  <a:lnTo>
                    <a:pt x="25" y="1489"/>
                  </a:lnTo>
                  <a:lnTo>
                    <a:pt x="586" y="1489"/>
                  </a:lnTo>
                  <a:cubicBezTo>
                    <a:pt x="684" y="1489"/>
                    <a:pt x="781" y="1562"/>
                    <a:pt x="781" y="1684"/>
                  </a:cubicBezTo>
                  <a:cubicBezTo>
                    <a:pt x="781" y="1781"/>
                    <a:pt x="684" y="1879"/>
                    <a:pt x="586" y="1879"/>
                  </a:cubicBezTo>
                  <a:lnTo>
                    <a:pt x="1" y="1879"/>
                  </a:lnTo>
                  <a:lnTo>
                    <a:pt x="1" y="3367"/>
                  </a:lnTo>
                  <a:lnTo>
                    <a:pt x="586" y="3367"/>
                  </a:lnTo>
                  <a:cubicBezTo>
                    <a:pt x="830" y="3367"/>
                    <a:pt x="830" y="3757"/>
                    <a:pt x="586" y="3757"/>
                  </a:cubicBezTo>
                  <a:lnTo>
                    <a:pt x="1" y="3757"/>
                  </a:lnTo>
                  <a:lnTo>
                    <a:pt x="1" y="5245"/>
                  </a:lnTo>
                  <a:lnTo>
                    <a:pt x="586" y="5245"/>
                  </a:lnTo>
                  <a:cubicBezTo>
                    <a:pt x="806" y="5293"/>
                    <a:pt x="806" y="5635"/>
                    <a:pt x="586" y="5659"/>
                  </a:cubicBezTo>
                  <a:lnTo>
                    <a:pt x="1" y="5659"/>
                  </a:lnTo>
                  <a:lnTo>
                    <a:pt x="1" y="7147"/>
                  </a:lnTo>
                  <a:lnTo>
                    <a:pt x="586" y="7147"/>
                  </a:lnTo>
                  <a:cubicBezTo>
                    <a:pt x="806" y="7171"/>
                    <a:pt x="806" y="7513"/>
                    <a:pt x="586" y="7537"/>
                  </a:cubicBezTo>
                  <a:lnTo>
                    <a:pt x="1" y="7537"/>
                  </a:lnTo>
                  <a:lnTo>
                    <a:pt x="1" y="9025"/>
                  </a:lnTo>
                  <a:lnTo>
                    <a:pt x="586" y="9025"/>
                  </a:lnTo>
                  <a:cubicBezTo>
                    <a:pt x="830" y="9025"/>
                    <a:pt x="830" y="9415"/>
                    <a:pt x="586" y="9415"/>
                  </a:cubicBezTo>
                  <a:lnTo>
                    <a:pt x="1" y="9415"/>
                  </a:lnTo>
                  <a:lnTo>
                    <a:pt x="1" y="10927"/>
                  </a:lnTo>
                  <a:lnTo>
                    <a:pt x="586" y="10927"/>
                  </a:lnTo>
                  <a:cubicBezTo>
                    <a:pt x="684" y="10927"/>
                    <a:pt x="781" y="11001"/>
                    <a:pt x="781" y="11123"/>
                  </a:cubicBezTo>
                  <a:cubicBezTo>
                    <a:pt x="781" y="11220"/>
                    <a:pt x="684" y="11318"/>
                    <a:pt x="586" y="11318"/>
                  </a:cubicBezTo>
                  <a:lnTo>
                    <a:pt x="1" y="11318"/>
                  </a:lnTo>
                  <a:lnTo>
                    <a:pt x="1" y="12805"/>
                  </a:lnTo>
                  <a:lnTo>
                    <a:pt x="586" y="12805"/>
                  </a:lnTo>
                  <a:cubicBezTo>
                    <a:pt x="806" y="12830"/>
                    <a:pt x="806" y="13171"/>
                    <a:pt x="586" y="13196"/>
                  </a:cubicBezTo>
                  <a:lnTo>
                    <a:pt x="1" y="13196"/>
                  </a:lnTo>
                  <a:lnTo>
                    <a:pt x="1" y="14683"/>
                  </a:lnTo>
                  <a:lnTo>
                    <a:pt x="586" y="14683"/>
                  </a:lnTo>
                  <a:cubicBezTo>
                    <a:pt x="684" y="14683"/>
                    <a:pt x="781" y="14781"/>
                    <a:pt x="781" y="14903"/>
                  </a:cubicBezTo>
                  <a:cubicBezTo>
                    <a:pt x="781" y="15001"/>
                    <a:pt x="684" y="15098"/>
                    <a:pt x="586" y="15098"/>
                  </a:cubicBezTo>
                  <a:lnTo>
                    <a:pt x="1" y="15098"/>
                  </a:lnTo>
                  <a:lnTo>
                    <a:pt x="1" y="16586"/>
                  </a:lnTo>
                  <a:lnTo>
                    <a:pt x="586" y="16586"/>
                  </a:lnTo>
                  <a:cubicBezTo>
                    <a:pt x="684" y="16586"/>
                    <a:pt x="781" y="16659"/>
                    <a:pt x="781" y="16781"/>
                  </a:cubicBezTo>
                  <a:cubicBezTo>
                    <a:pt x="781" y="16879"/>
                    <a:pt x="684" y="16976"/>
                    <a:pt x="586" y="16976"/>
                  </a:cubicBezTo>
                  <a:lnTo>
                    <a:pt x="1" y="16976"/>
                  </a:lnTo>
                  <a:lnTo>
                    <a:pt x="1" y="18464"/>
                  </a:lnTo>
                  <a:lnTo>
                    <a:pt x="586" y="18464"/>
                  </a:lnTo>
                  <a:cubicBezTo>
                    <a:pt x="806" y="18488"/>
                    <a:pt x="806" y="18830"/>
                    <a:pt x="586" y="18854"/>
                  </a:cubicBezTo>
                  <a:lnTo>
                    <a:pt x="1" y="18854"/>
                  </a:lnTo>
                  <a:lnTo>
                    <a:pt x="1" y="20342"/>
                  </a:lnTo>
                  <a:lnTo>
                    <a:pt x="586" y="20342"/>
                  </a:lnTo>
                  <a:cubicBezTo>
                    <a:pt x="684" y="20342"/>
                    <a:pt x="781" y="20439"/>
                    <a:pt x="781" y="20561"/>
                  </a:cubicBezTo>
                  <a:cubicBezTo>
                    <a:pt x="781" y="20659"/>
                    <a:pt x="684" y="20756"/>
                    <a:pt x="586" y="20756"/>
                  </a:cubicBezTo>
                  <a:lnTo>
                    <a:pt x="1" y="20756"/>
                  </a:lnTo>
                  <a:lnTo>
                    <a:pt x="1" y="22244"/>
                  </a:lnTo>
                  <a:lnTo>
                    <a:pt x="586" y="22244"/>
                  </a:lnTo>
                  <a:cubicBezTo>
                    <a:pt x="684" y="22244"/>
                    <a:pt x="781" y="22317"/>
                    <a:pt x="781" y="22439"/>
                  </a:cubicBezTo>
                  <a:cubicBezTo>
                    <a:pt x="781" y="22537"/>
                    <a:pt x="684" y="22634"/>
                    <a:pt x="586" y="22634"/>
                  </a:cubicBezTo>
                  <a:lnTo>
                    <a:pt x="1" y="22634"/>
                  </a:lnTo>
                  <a:lnTo>
                    <a:pt x="1" y="24122"/>
                  </a:lnTo>
                  <a:lnTo>
                    <a:pt x="586" y="24122"/>
                  </a:lnTo>
                  <a:cubicBezTo>
                    <a:pt x="806" y="24147"/>
                    <a:pt x="806" y="24488"/>
                    <a:pt x="586" y="24512"/>
                  </a:cubicBezTo>
                  <a:lnTo>
                    <a:pt x="1" y="24512"/>
                  </a:lnTo>
                  <a:lnTo>
                    <a:pt x="1" y="26000"/>
                  </a:lnTo>
                  <a:lnTo>
                    <a:pt x="586" y="26000"/>
                  </a:lnTo>
                  <a:cubicBezTo>
                    <a:pt x="684" y="26000"/>
                    <a:pt x="781" y="26098"/>
                    <a:pt x="781" y="26220"/>
                  </a:cubicBezTo>
                  <a:cubicBezTo>
                    <a:pt x="781" y="26317"/>
                    <a:pt x="684" y="26390"/>
                    <a:pt x="586" y="264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3"/>
            <p:cNvSpPr/>
            <p:nvPr/>
          </p:nvSpPr>
          <p:spPr>
            <a:xfrm>
              <a:off x="6787987" y="1543569"/>
              <a:ext cx="32559" cy="1793722"/>
            </a:xfrm>
            <a:custGeom>
              <a:rect b="b" l="l" r="r" t="t"/>
              <a:pathLst>
                <a:path extrusionOk="0" h="41098" w="757">
                  <a:moveTo>
                    <a:pt x="733" y="29976"/>
                  </a:moveTo>
                  <a:lnTo>
                    <a:pt x="733" y="1"/>
                  </a:lnTo>
                  <a:lnTo>
                    <a:pt x="489" y="1"/>
                  </a:lnTo>
                  <a:cubicBezTo>
                    <a:pt x="367" y="1"/>
                    <a:pt x="245" y="50"/>
                    <a:pt x="147" y="123"/>
                  </a:cubicBezTo>
                  <a:cubicBezTo>
                    <a:pt x="50" y="220"/>
                    <a:pt x="1" y="342"/>
                    <a:pt x="1" y="464"/>
                  </a:cubicBezTo>
                  <a:lnTo>
                    <a:pt x="1" y="40634"/>
                  </a:lnTo>
                  <a:cubicBezTo>
                    <a:pt x="1" y="40756"/>
                    <a:pt x="50" y="40854"/>
                    <a:pt x="147" y="40951"/>
                  </a:cubicBezTo>
                  <a:cubicBezTo>
                    <a:pt x="245" y="41049"/>
                    <a:pt x="342" y="41097"/>
                    <a:pt x="489" y="41097"/>
                  </a:cubicBezTo>
                  <a:lnTo>
                    <a:pt x="757" y="41097"/>
                  </a:lnTo>
                  <a:lnTo>
                    <a:pt x="757" y="2997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3"/>
            <p:cNvSpPr/>
            <p:nvPr/>
          </p:nvSpPr>
          <p:spPr>
            <a:xfrm>
              <a:off x="6771213" y="1525500"/>
              <a:ext cx="302145" cy="1828813"/>
            </a:xfrm>
            <a:custGeom>
              <a:rect b="b" l="l" r="r" t="t"/>
              <a:pathLst>
                <a:path extrusionOk="0" h="41902" w="7025">
                  <a:moveTo>
                    <a:pt x="879" y="0"/>
                  </a:moveTo>
                  <a:lnTo>
                    <a:pt x="6171" y="0"/>
                  </a:lnTo>
                  <a:cubicBezTo>
                    <a:pt x="6635" y="0"/>
                    <a:pt x="7025" y="390"/>
                    <a:pt x="7025" y="878"/>
                  </a:cubicBezTo>
                  <a:lnTo>
                    <a:pt x="7025" y="41048"/>
                  </a:lnTo>
                  <a:cubicBezTo>
                    <a:pt x="7025" y="41511"/>
                    <a:pt x="6635" y="41902"/>
                    <a:pt x="6171" y="41902"/>
                  </a:cubicBezTo>
                  <a:lnTo>
                    <a:pt x="879" y="41902"/>
                  </a:lnTo>
                  <a:cubicBezTo>
                    <a:pt x="391" y="41902"/>
                    <a:pt x="1" y="41511"/>
                    <a:pt x="1" y="41048"/>
                  </a:cubicBezTo>
                  <a:lnTo>
                    <a:pt x="1" y="878"/>
                  </a:lnTo>
                  <a:cubicBezTo>
                    <a:pt x="1" y="390"/>
                    <a:pt x="391" y="25"/>
                    <a:pt x="879" y="0"/>
                  </a:cubicBezTo>
                  <a:close/>
                  <a:moveTo>
                    <a:pt x="1537" y="39633"/>
                  </a:moveTo>
                  <a:lnTo>
                    <a:pt x="2098" y="39633"/>
                  </a:lnTo>
                  <a:cubicBezTo>
                    <a:pt x="2196" y="39609"/>
                    <a:pt x="2293" y="39707"/>
                    <a:pt x="2293" y="39829"/>
                  </a:cubicBezTo>
                  <a:cubicBezTo>
                    <a:pt x="2293" y="39926"/>
                    <a:pt x="2196" y="40024"/>
                    <a:pt x="2098" y="40024"/>
                  </a:cubicBezTo>
                  <a:lnTo>
                    <a:pt x="1513" y="40024"/>
                  </a:lnTo>
                  <a:lnTo>
                    <a:pt x="1513" y="41511"/>
                  </a:lnTo>
                  <a:lnTo>
                    <a:pt x="6147" y="41511"/>
                  </a:lnTo>
                  <a:cubicBezTo>
                    <a:pt x="6391" y="41511"/>
                    <a:pt x="6610" y="41316"/>
                    <a:pt x="6610" y="41048"/>
                  </a:cubicBezTo>
                  <a:lnTo>
                    <a:pt x="6610" y="878"/>
                  </a:lnTo>
                  <a:cubicBezTo>
                    <a:pt x="6610" y="756"/>
                    <a:pt x="6561" y="634"/>
                    <a:pt x="6464" y="537"/>
                  </a:cubicBezTo>
                  <a:cubicBezTo>
                    <a:pt x="6391" y="464"/>
                    <a:pt x="6269" y="415"/>
                    <a:pt x="6122" y="415"/>
                  </a:cubicBezTo>
                  <a:lnTo>
                    <a:pt x="1537" y="415"/>
                  </a:lnTo>
                  <a:lnTo>
                    <a:pt x="1537" y="1903"/>
                  </a:lnTo>
                  <a:lnTo>
                    <a:pt x="2098" y="1903"/>
                  </a:lnTo>
                  <a:cubicBezTo>
                    <a:pt x="2196" y="1903"/>
                    <a:pt x="2293" y="1976"/>
                    <a:pt x="2293" y="2098"/>
                  </a:cubicBezTo>
                  <a:cubicBezTo>
                    <a:pt x="2293" y="2195"/>
                    <a:pt x="2196" y="2293"/>
                    <a:pt x="2098" y="2293"/>
                  </a:cubicBezTo>
                  <a:lnTo>
                    <a:pt x="1513" y="2293"/>
                  </a:lnTo>
                  <a:lnTo>
                    <a:pt x="1513" y="3781"/>
                  </a:lnTo>
                  <a:lnTo>
                    <a:pt x="2098" y="3781"/>
                  </a:lnTo>
                  <a:cubicBezTo>
                    <a:pt x="2342" y="3781"/>
                    <a:pt x="2342" y="4171"/>
                    <a:pt x="2098" y="4171"/>
                  </a:cubicBezTo>
                  <a:lnTo>
                    <a:pt x="1513" y="4171"/>
                  </a:lnTo>
                  <a:lnTo>
                    <a:pt x="1513" y="5659"/>
                  </a:lnTo>
                  <a:lnTo>
                    <a:pt x="2098" y="5659"/>
                  </a:lnTo>
                  <a:cubicBezTo>
                    <a:pt x="2318" y="5707"/>
                    <a:pt x="2318" y="6049"/>
                    <a:pt x="2098" y="6073"/>
                  </a:cubicBezTo>
                  <a:lnTo>
                    <a:pt x="1513" y="6073"/>
                  </a:lnTo>
                  <a:lnTo>
                    <a:pt x="1513" y="7561"/>
                  </a:lnTo>
                  <a:lnTo>
                    <a:pt x="2098" y="7561"/>
                  </a:lnTo>
                  <a:cubicBezTo>
                    <a:pt x="2318" y="7585"/>
                    <a:pt x="2318" y="7927"/>
                    <a:pt x="2098" y="7951"/>
                  </a:cubicBezTo>
                  <a:lnTo>
                    <a:pt x="1513" y="7951"/>
                  </a:lnTo>
                  <a:lnTo>
                    <a:pt x="1513" y="9439"/>
                  </a:lnTo>
                  <a:lnTo>
                    <a:pt x="2098" y="9439"/>
                  </a:lnTo>
                  <a:cubicBezTo>
                    <a:pt x="2342" y="9439"/>
                    <a:pt x="2342" y="9829"/>
                    <a:pt x="2098" y="9829"/>
                  </a:cubicBezTo>
                  <a:lnTo>
                    <a:pt x="1513" y="9829"/>
                  </a:lnTo>
                  <a:lnTo>
                    <a:pt x="1513" y="11341"/>
                  </a:lnTo>
                  <a:lnTo>
                    <a:pt x="2098" y="11341"/>
                  </a:lnTo>
                  <a:cubicBezTo>
                    <a:pt x="2196" y="11341"/>
                    <a:pt x="2293" y="11415"/>
                    <a:pt x="2293" y="11537"/>
                  </a:cubicBezTo>
                  <a:cubicBezTo>
                    <a:pt x="2293" y="11634"/>
                    <a:pt x="2196" y="11732"/>
                    <a:pt x="2098" y="11732"/>
                  </a:cubicBezTo>
                  <a:lnTo>
                    <a:pt x="1513" y="11732"/>
                  </a:lnTo>
                  <a:lnTo>
                    <a:pt x="1513" y="13219"/>
                  </a:lnTo>
                  <a:lnTo>
                    <a:pt x="2098" y="13219"/>
                  </a:lnTo>
                  <a:cubicBezTo>
                    <a:pt x="2318" y="13244"/>
                    <a:pt x="2318" y="13585"/>
                    <a:pt x="2098" y="13610"/>
                  </a:cubicBezTo>
                  <a:lnTo>
                    <a:pt x="1513" y="13610"/>
                  </a:lnTo>
                  <a:lnTo>
                    <a:pt x="1513" y="15097"/>
                  </a:lnTo>
                  <a:lnTo>
                    <a:pt x="2098" y="15097"/>
                  </a:lnTo>
                  <a:cubicBezTo>
                    <a:pt x="2196" y="15097"/>
                    <a:pt x="2293" y="15195"/>
                    <a:pt x="2293" y="15317"/>
                  </a:cubicBezTo>
                  <a:cubicBezTo>
                    <a:pt x="2293" y="15415"/>
                    <a:pt x="2196" y="15512"/>
                    <a:pt x="2098" y="15512"/>
                  </a:cubicBezTo>
                  <a:lnTo>
                    <a:pt x="1513" y="15512"/>
                  </a:lnTo>
                  <a:lnTo>
                    <a:pt x="1513" y="17000"/>
                  </a:lnTo>
                  <a:lnTo>
                    <a:pt x="2098" y="17000"/>
                  </a:lnTo>
                  <a:cubicBezTo>
                    <a:pt x="2196" y="17000"/>
                    <a:pt x="2293" y="17073"/>
                    <a:pt x="2293" y="17195"/>
                  </a:cubicBezTo>
                  <a:cubicBezTo>
                    <a:pt x="2293" y="17293"/>
                    <a:pt x="2196" y="17390"/>
                    <a:pt x="2098" y="17390"/>
                  </a:cubicBezTo>
                  <a:lnTo>
                    <a:pt x="1513" y="17390"/>
                  </a:lnTo>
                  <a:lnTo>
                    <a:pt x="1513" y="18878"/>
                  </a:lnTo>
                  <a:lnTo>
                    <a:pt x="2098" y="18878"/>
                  </a:lnTo>
                  <a:cubicBezTo>
                    <a:pt x="2318" y="18902"/>
                    <a:pt x="2318" y="19244"/>
                    <a:pt x="2098" y="19268"/>
                  </a:cubicBezTo>
                  <a:lnTo>
                    <a:pt x="1513" y="19268"/>
                  </a:lnTo>
                  <a:lnTo>
                    <a:pt x="1513" y="20756"/>
                  </a:lnTo>
                  <a:lnTo>
                    <a:pt x="2098" y="20756"/>
                  </a:lnTo>
                  <a:cubicBezTo>
                    <a:pt x="2196" y="20756"/>
                    <a:pt x="2293" y="20853"/>
                    <a:pt x="2293" y="20975"/>
                  </a:cubicBezTo>
                  <a:cubicBezTo>
                    <a:pt x="2293" y="21073"/>
                    <a:pt x="2196" y="21170"/>
                    <a:pt x="2098" y="21170"/>
                  </a:cubicBezTo>
                  <a:lnTo>
                    <a:pt x="1513" y="21170"/>
                  </a:lnTo>
                  <a:lnTo>
                    <a:pt x="1513" y="22658"/>
                  </a:lnTo>
                  <a:lnTo>
                    <a:pt x="2098" y="22658"/>
                  </a:lnTo>
                  <a:cubicBezTo>
                    <a:pt x="2196" y="22658"/>
                    <a:pt x="2293" y="22731"/>
                    <a:pt x="2293" y="22853"/>
                  </a:cubicBezTo>
                  <a:cubicBezTo>
                    <a:pt x="2293" y="22951"/>
                    <a:pt x="2196" y="23048"/>
                    <a:pt x="2098" y="23048"/>
                  </a:cubicBezTo>
                  <a:lnTo>
                    <a:pt x="1513" y="23048"/>
                  </a:lnTo>
                  <a:lnTo>
                    <a:pt x="1513" y="24536"/>
                  </a:lnTo>
                  <a:lnTo>
                    <a:pt x="2098" y="24536"/>
                  </a:lnTo>
                  <a:cubicBezTo>
                    <a:pt x="2318" y="24561"/>
                    <a:pt x="2318" y="24902"/>
                    <a:pt x="2098" y="24926"/>
                  </a:cubicBezTo>
                  <a:lnTo>
                    <a:pt x="1513" y="24926"/>
                  </a:lnTo>
                  <a:lnTo>
                    <a:pt x="1513" y="26414"/>
                  </a:lnTo>
                  <a:lnTo>
                    <a:pt x="2098" y="26414"/>
                  </a:lnTo>
                  <a:cubicBezTo>
                    <a:pt x="2196" y="26414"/>
                    <a:pt x="2293" y="26512"/>
                    <a:pt x="2293" y="26634"/>
                  </a:cubicBezTo>
                  <a:cubicBezTo>
                    <a:pt x="2293" y="26731"/>
                    <a:pt x="2196" y="26829"/>
                    <a:pt x="2098" y="26829"/>
                  </a:cubicBezTo>
                  <a:lnTo>
                    <a:pt x="1513" y="26829"/>
                  </a:lnTo>
                  <a:lnTo>
                    <a:pt x="1513" y="28317"/>
                  </a:lnTo>
                  <a:lnTo>
                    <a:pt x="2098" y="28317"/>
                  </a:lnTo>
                  <a:cubicBezTo>
                    <a:pt x="2196" y="28317"/>
                    <a:pt x="2293" y="28390"/>
                    <a:pt x="2293" y="28512"/>
                  </a:cubicBezTo>
                  <a:cubicBezTo>
                    <a:pt x="2293" y="28609"/>
                    <a:pt x="2196" y="28707"/>
                    <a:pt x="2098" y="28707"/>
                  </a:cubicBezTo>
                  <a:lnTo>
                    <a:pt x="1513" y="28707"/>
                  </a:lnTo>
                  <a:lnTo>
                    <a:pt x="1513" y="30195"/>
                  </a:lnTo>
                  <a:lnTo>
                    <a:pt x="2098" y="30195"/>
                  </a:lnTo>
                  <a:cubicBezTo>
                    <a:pt x="2196" y="30195"/>
                    <a:pt x="2293" y="30292"/>
                    <a:pt x="2293" y="30390"/>
                  </a:cubicBezTo>
                  <a:cubicBezTo>
                    <a:pt x="2293" y="30512"/>
                    <a:pt x="2196" y="30585"/>
                    <a:pt x="2098" y="30585"/>
                  </a:cubicBezTo>
                  <a:lnTo>
                    <a:pt x="1513" y="30585"/>
                  </a:lnTo>
                  <a:lnTo>
                    <a:pt x="1513" y="32073"/>
                  </a:lnTo>
                  <a:lnTo>
                    <a:pt x="2098" y="32073"/>
                  </a:lnTo>
                  <a:cubicBezTo>
                    <a:pt x="2196" y="32073"/>
                    <a:pt x="2293" y="32146"/>
                    <a:pt x="2293" y="32268"/>
                  </a:cubicBezTo>
                  <a:cubicBezTo>
                    <a:pt x="2293" y="32365"/>
                    <a:pt x="2196" y="32463"/>
                    <a:pt x="2098" y="32463"/>
                  </a:cubicBezTo>
                  <a:lnTo>
                    <a:pt x="1513" y="32463"/>
                  </a:lnTo>
                  <a:lnTo>
                    <a:pt x="1513" y="33951"/>
                  </a:lnTo>
                  <a:lnTo>
                    <a:pt x="2098" y="33951"/>
                  </a:lnTo>
                  <a:cubicBezTo>
                    <a:pt x="2342" y="33951"/>
                    <a:pt x="2342" y="34341"/>
                    <a:pt x="2098" y="34341"/>
                  </a:cubicBezTo>
                  <a:lnTo>
                    <a:pt x="1513" y="34341"/>
                  </a:lnTo>
                  <a:lnTo>
                    <a:pt x="1513" y="35829"/>
                  </a:lnTo>
                  <a:lnTo>
                    <a:pt x="2098" y="35829"/>
                  </a:lnTo>
                  <a:cubicBezTo>
                    <a:pt x="2196" y="35829"/>
                    <a:pt x="2293" y="35926"/>
                    <a:pt x="2293" y="36048"/>
                  </a:cubicBezTo>
                  <a:cubicBezTo>
                    <a:pt x="2293" y="36146"/>
                    <a:pt x="2196" y="36243"/>
                    <a:pt x="2098" y="36243"/>
                  </a:cubicBezTo>
                  <a:lnTo>
                    <a:pt x="1513" y="36243"/>
                  </a:lnTo>
                  <a:lnTo>
                    <a:pt x="1513" y="37731"/>
                  </a:lnTo>
                  <a:lnTo>
                    <a:pt x="2098" y="37731"/>
                  </a:lnTo>
                  <a:cubicBezTo>
                    <a:pt x="2196" y="37731"/>
                    <a:pt x="2293" y="37804"/>
                    <a:pt x="2293" y="37926"/>
                  </a:cubicBezTo>
                  <a:cubicBezTo>
                    <a:pt x="2293" y="38024"/>
                    <a:pt x="2196" y="38121"/>
                    <a:pt x="2098" y="38121"/>
                  </a:cubicBezTo>
                  <a:lnTo>
                    <a:pt x="1513" y="38121"/>
                  </a:lnTo>
                  <a:lnTo>
                    <a:pt x="1513" y="39609"/>
                  </a:lnTo>
                  <a:close/>
                  <a:moveTo>
                    <a:pt x="1123" y="41511"/>
                  </a:moveTo>
                  <a:lnTo>
                    <a:pt x="1123" y="415"/>
                  </a:lnTo>
                  <a:lnTo>
                    <a:pt x="879" y="415"/>
                  </a:lnTo>
                  <a:cubicBezTo>
                    <a:pt x="757" y="415"/>
                    <a:pt x="635" y="464"/>
                    <a:pt x="537" y="537"/>
                  </a:cubicBezTo>
                  <a:cubicBezTo>
                    <a:pt x="440" y="634"/>
                    <a:pt x="391" y="756"/>
                    <a:pt x="391" y="878"/>
                  </a:cubicBezTo>
                  <a:lnTo>
                    <a:pt x="391" y="41048"/>
                  </a:lnTo>
                  <a:cubicBezTo>
                    <a:pt x="391" y="41170"/>
                    <a:pt x="440" y="41268"/>
                    <a:pt x="537" y="41365"/>
                  </a:cubicBezTo>
                  <a:cubicBezTo>
                    <a:pt x="635" y="41463"/>
                    <a:pt x="732" y="41511"/>
                    <a:pt x="879" y="41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3"/>
            <p:cNvSpPr/>
            <p:nvPr/>
          </p:nvSpPr>
          <p:spPr>
            <a:xfrm>
              <a:off x="6892890" y="1573378"/>
              <a:ext cx="17892" cy="552546"/>
            </a:xfrm>
            <a:custGeom>
              <a:rect b="b" l="l" r="r" t="t"/>
              <a:pathLst>
                <a:path extrusionOk="0" h="12660" w="416">
                  <a:moveTo>
                    <a:pt x="1" y="196"/>
                  </a:moveTo>
                  <a:cubicBezTo>
                    <a:pt x="1" y="98"/>
                    <a:pt x="98" y="1"/>
                    <a:pt x="220" y="1"/>
                  </a:cubicBezTo>
                  <a:cubicBezTo>
                    <a:pt x="318" y="1"/>
                    <a:pt x="415" y="98"/>
                    <a:pt x="415" y="196"/>
                  </a:cubicBezTo>
                  <a:lnTo>
                    <a:pt x="415" y="732"/>
                  </a:lnTo>
                  <a:cubicBezTo>
                    <a:pt x="415" y="854"/>
                    <a:pt x="318" y="928"/>
                    <a:pt x="220" y="928"/>
                  </a:cubicBezTo>
                  <a:cubicBezTo>
                    <a:pt x="98" y="928"/>
                    <a:pt x="1" y="854"/>
                    <a:pt x="1" y="732"/>
                  </a:cubicBezTo>
                  <a:close/>
                  <a:moveTo>
                    <a:pt x="1" y="1854"/>
                  </a:moveTo>
                  <a:cubicBezTo>
                    <a:pt x="1" y="1757"/>
                    <a:pt x="98" y="1659"/>
                    <a:pt x="220" y="1659"/>
                  </a:cubicBezTo>
                  <a:cubicBezTo>
                    <a:pt x="318" y="1659"/>
                    <a:pt x="415" y="1757"/>
                    <a:pt x="415" y="1854"/>
                  </a:cubicBezTo>
                  <a:lnTo>
                    <a:pt x="415" y="12440"/>
                  </a:lnTo>
                  <a:cubicBezTo>
                    <a:pt x="415" y="12561"/>
                    <a:pt x="318" y="12659"/>
                    <a:pt x="220" y="12659"/>
                  </a:cubicBezTo>
                  <a:cubicBezTo>
                    <a:pt x="98" y="12659"/>
                    <a:pt x="1" y="12561"/>
                    <a:pt x="1" y="1244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p:nvPr/>
          </p:nvSpPr>
          <p:spPr>
            <a:xfrm>
              <a:off x="6837320" y="1543569"/>
              <a:ext cx="218233" cy="1793722"/>
            </a:xfrm>
            <a:custGeom>
              <a:rect b="b" l="l" r="r" t="t"/>
              <a:pathLst>
                <a:path extrusionOk="0" h="41098" w="5074">
                  <a:moveTo>
                    <a:pt x="4073" y="40146"/>
                  </a:moveTo>
                  <a:cubicBezTo>
                    <a:pt x="4000" y="40244"/>
                    <a:pt x="3878" y="40293"/>
                    <a:pt x="3756" y="40293"/>
                  </a:cubicBezTo>
                  <a:lnTo>
                    <a:pt x="0" y="40293"/>
                  </a:lnTo>
                  <a:lnTo>
                    <a:pt x="0" y="41097"/>
                  </a:lnTo>
                  <a:lnTo>
                    <a:pt x="4610" y="41097"/>
                  </a:lnTo>
                  <a:cubicBezTo>
                    <a:pt x="4878" y="41097"/>
                    <a:pt x="5073" y="40902"/>
                    <a:pt x="5073" y="40634"/>
                  </a:cubicBezTo>
                  <a:lnTo>
                    <a:pt x="5073" y="464"/>
                  </a:lnTo>
                  <a:cubicBezTo>
                    <a:pt x="5073" y="342"/>
                    <a:pt x="5024" y="220"/>
                    <a:pt x="4951" y="123"/>
                  </a:cubicBezTo>
                  <a:cubicBezTo>
                    <a:pt x="4854" y="50"/>
                    <a:pt x="4732" y="1"/>
                    <a:pt x="4610" y="1"/>
                  </a:cubicBezTo>
                  <a:lnTo>
                    <a:pt x="4220" y="1"/>
                  </a:lnTo>
                  <a:lnTo>
                    <a:pt x="4220" y="39829"/>
                  </a:lnTo>
                  <a:cubicBezTo>
                    <a:pt x="4220" y="39951"/>
                    <a:pt x="4171" y="40073"/>
                    <a:pt x="4073" y="40146"/>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53"/>
          <p:cNvGrpSpPr/>
          <p:nvPr/>
        </p:nvGrpSpPr>
        <p:grpSpPr>
          <a:xfrm>
            <a:off x="7034132" y="3744083"/>
            <a:ext cx="1394886" cy="681020"/>
            <a:chOff x="4887449" y="3733884"/>
            <a:chExt cx="1394886" cy="681020"/>
          </a:xfrm>
        </p:grpSpPr>
        <p:sp>
          <p:nvSpPr>
            <p:cNvPr id="1347" name="Google Shape;1347;p53"/>
            <p:cNvSpPr/>
            <p:nvPr/>
          </p:nvSpPr>
          <p:spPr>
            <a:xfrm>
              <a:off x="4887449" y="3733884"/>
              <a:ext cx="1394886" cy="681020"/>
            </a:xfrm>
            <a:custGeom>
              <a:rect b="b" l="l" r="r" t="t"/>
              <a:pathLst>
                <a:path extrusionOk="0" h="14659" w="30025">
                  <a:moveTo>
                    <a:pt x="1781" y="1"/>
                  </a:moveTo>
                  <a:cubicBezTo>
                    <a:pt x="781" y="1"/>
                    <a:pt x="1" y="806"/>
                    <a:pt x="1" y="1781"/>
                  </a:cubicBezTo>
                  <a:lnTo>
                    <a:pt x="1" y="12878"/>
                  </a:lnTo>
                  <a:cubicBezTo>
                    <a:pt x="1" y="13878"/>
                    <a:pt x="781" y="14659"/>
                    <a:pt x="1781" y="14659"/>
                  </a:cubicBezTo>
                  <a:lnTo>
                    <a:pt x="28244" y="14659"/>
                  </a:lnTo>
                  <a:cubicBezTo>
                    <a:pt x="29244" y="14659"/>
                    <a:pt x="30025" y="13878"/>
                    <a:pt x="30025" y="12878"/>
                  </a:cubicBezTo>
                  <a:lnTo>
                    <a:pt x="30025" y="1781"/>
                  </a:lnTo>
                  <a:cubicBezTo>
                    <a:pt x="30025" y="806"/>
                    <a:pt x="29244" y="1"/>
                    <a:pt x="28244"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a:off x="4953279" y="3826056"/>
              <a:ext cx="1273447" cy="510707"/>
            </a:xfrm>
            <a:custGeom>
              <a:rect b="b" l="l" r="r" t="t"/>
              <a:pathLst>
                <a:path extrusionOk="0" h="10993" w="27411">
                  <a:moveTo>
                    <a:pt x="1287" y="0"/>
                  </a:moveTo>
                  <a:cubicBezTo>
                    <a:pt x="397" y="0"/>
                    <a:pt x="0" y="1451"/>
                    <a:pt x="1072" y="1773"/>
                  </a:cubicBezTo>
                  <a:lnTo>
                    <a:pt x="11145" y="5504"/>
                  </a:lnTo>
                  <a:lnTo>
                    <a:pt x="1047" y="9260"/>
                  </a:lnTo>
                  <a:cubicBezTo>
                    <a:pt x="121" y="9602"/>
                    <a:pt x="364" y="10992"/>
                    <a:pt x="1364" y="10992"/>
                  </a:cubicBezTo>
                  <a:cubicBezTo>
                    <a:pt x="1462" y="10992"/>
                    <a:pt x="1560" y="10968"/>
                    <a:pt x="1657" y="10943"/>
                  </a:cubicBezTo>
                  <a:lnTo>
                    <a:pt x="13681" y="6456"/>
                  </a:lnTo>
                  <a:lnTo>
                    <a:pt x="25705" y="10943"/>
                  </a:lnTo>
                  <a:cubicBezTo>
                    <a:pt x="25803" y="10972"/>
                    <a:pt x="25897" y="10985"/>
                    <a:pt x="25985" y="10985"/>
                  </a:cubicBezTo>
                  <a:cubicBezTo>
                    <a:pt x="26872" y="10985"/>
                    <a:pt x="27268" y="9659"/>
                    <a:pt x="26315" y="9260"/>
                  </a:cubicBezTo>
                  <a:lnTo>
                    <a:pt x="26339" y="9260"/>
                  </a:lnTo>
                  <a:lnTo>
                    <a:pt x="16242" y="5504"/>
                  </a:lnTo>
                  <a:lnTo>
                    <a:pt x="26339" y="1773"/>
                  </a:lnTo>
                  <a:cubicBezTo>
                    <a:pt x="27411" y="1451"/>
                    <a:pt x="27014" y="0"/>
                    <a:pt x="26124" y="0"/>
                  </a:cubicBezTo>
                  <a:cubicBezTo>
                    <a:pt x="26001" y="0"/>
                    <a:pt x="25869" y="28"/>
                    <a:pt x="25730" y="90"/>
                  </a:cubicBezTo>
                  <a:lnTo>
                    <a:pt x="13706" y="4578"/>
                  </a:lnTo>
                  <a:lnTo>
                    <a:pt x="1681" y="90"/>
                  </a:lnTo>
                  <a:cubicBezTo>
                    <a:pt x="1542" y="28"/>
                    <a:pt x="1410" y="0"/>
                    <a:pt x="1287"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53"/>
          <p:cNvGrpSpPr/>
          <p:nvPr/>
        </p:nvGrpSpPr>
        <p:grpSpPr>
          <a:xfrm>
            <a:off x="5891434" y="3931799"/>
            <a:ext cx="493304" cy="493304"/>
            <a:chOff x="6221117" y="3926992"/>
            <a:chExt cx="493304" cy="493304"/>
          </a:xfrm>
        </p:grpSpPr>
        <p:sp>
          <p:nvSpPr>
            <p:cNvPr id="1350" name="Google Shape;1350;p53"/>
            <p:cNvSpPr/>
            <p:nvPr/>
          </p:nvSpPr>
          <p:spPr>
            <a:xfrm>
              <a:off x="6221117" y="3926992"/>
              <a:ext cx="493304" cy="493304"/>
            </a:xfrm>
            <a:custGeom>
              <a:rect b="b" l="l" r="r" t="t"/>
              <a:pathLst>
                <a:path extrusionOk="0" h="14952" w="14952">
                  <a:moveTo>
                    <a:pt x="1220" y="0"/>
                  </a:moveTo>
                  <a:cubicBezTo>
                    <a:pt x="562" y="0"/>
                    <a:pt x="1" y="561"/>
                    <a:pt x="1" y="1220"/>
                  </a:cubicBezTo>
                  <a:lnTo>
                    <a:pt x="1" y="13732"/>
                  </a:lnTo>
                  <a:cubicBezTo>
                    <a:pt x="1" y="14415"/>
                    <a:pt x="562" y="14951"/>
                    <a:pt x="1220" y="14951"/>
                  </a:cubicBezTo>
                  <a:lnTo>
                    <a:pt x="13732" y="14951"/>
                  </a:lnTo>
                  <a:cubicBezTo>
                    <a:pt x="14391" y="14951"/>
                    <a:pt x="14952" y="14415"/>
                    <a:pt x="14952" y="13732"/>
                  </a:cubicBezTo>
                  <a:lnTo>
                    <a:pt x="14952" y="1220"/>
                  </a:lnTo>
                  <a:cubicBezTo>
                    <a:pt x="14952" y="561"/>
                    <a:pt x="14391" y="0"/>
                    <a:pt x="13732"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6307745" y="4013620"/>
              <a:ext cx="320046" cy="320046"/>
            </a:xfrm>
            <a:custGeom>
              <a:rect b="b" l="l" r="r" t="t"/>
              <a:pathLst>
                <a:path extrusionOk="0" h="8513" w="8513">
                  <a:moveTo>
                    <a:pt x="4268" y="3172"/>
                  </a:moveTo>
                  <a:cubicBezTo>
                    <a:pt x="5219" y="3172"/>
                    <a:pt x="5707" y="4342"/>
                    <a:pt x="5024" y="5025"/>
                  </a:cubicBezTo>
                  <a:cubicBezTo>
                    <a:pt x="4804" y="5246"/>
                    <a:pt x="4532" y="5344"/>
                    <a:pt x="4265" y="5344"/>
                  </a:cubicBezTo>
                  <a:cubicBezTo>
                    <a:pt x="3707" y="5344"/>
                    <a:pt x="3171" y="4913"/>
                    <a:pt x="3171" y="4269"/>
                  </a:cubicBezTo>
                  <a:cubicBezTo>
                    <a:pt x="3171" y="3659"/>
                    <a:pt x="3659" y="3172"/>
                    <a:pt x="4268" y="3172"/>
                  </a:cubicBezTo>
                  <a:close/>
                  <a:moveTo>
                    <a:pt x="4707" y="1"/>
                  </a:moveTo>
                  <a:lnTo>
                    <a:pt x="4634" y="757"/>
                  </a:lnTo>
                  <a:cubicBezTo>
                    <a:pt x="4512" y="757"/>
                    <a:pt x="4390" y="733"/>
                    <a:pt x="4268" y="733"/>
                  </a:cubicBezTo>
                  <a:cubicBezTo>
                    <a:pt x="4000" y="733"/>
                    <a:pt x="3756" y="781"/>
                    <a:pt x="3488" y="830"/>
                  </a:cubicBezTo>
                  <a:lnTo>
                    <a:pt x="3317" y="74"/>
                  </a:lnTo>
                  <a:cubicBezTo>
                    <a:pt x="2537" y="269"/>
                    <a:pt x="1805" y="659"/>
                    <a:pt x="1220" y="1245"/>
                  </a:cubicBezTo>
                  <a:lnTo>
                    <a:pt x="1781" y="1781"/>
                  </a:lnTo>
                  <a:cubicBezTo>
                    <a:pt x="1512" y="2074"/>
                    <a:pt x="1293" y="2367"/>
                    <a:pt x="1122" y="2732"/>
                  </a:cubicBezTo>
                  <a:lnTo>
                    <a:pt x="415" y="2391"/>
                  </a:lnTo>
                  <a:cubicBezTo>
                    <a:pt x="146" y="2976"/>
                    <a:pt x="0" y="3611"/>
                    <a:pt x="0" y="4245"/>
                  </a:cubicBezTo>
                  <a:cubicBezTo>
                    <a:pt x="0" y="4415"/>
                    <a:pt x="0" y="4586"/>
                    <a:pt x="24" y="4757"/>
                  </a:cubicBezTo>
                  <a:lnTo>
                    <a:pt x="781" y="4659"/>
                  </a:lnTo>
                  <a:cubicBezTo>
                    <a:pt x="829" y="5050"/>
                    <a:pt x="951" y="5415"/>
                    <a:pt x="1122" y="5757"/>
                  </a:cubicBezTo>
                  <a:lnTo>
                    <a:pt x="415" y="6098"/>
                  </a:lnTo>
                  <a:cubicBezTo>
                    <a:pt x="781" y="6830"/>
                    <a:pt x="1317" y="7440"/>
                    <a:pt x="2024" y="7879"/>
                  </a:cubicBezTo>
                  <a:lnTo>
                    <a:pt x="2439" y="7220"/>
                  </a:lnTo>
                  <a:cubicBezTo>
                    <a:pt x="2756" y="7415"/>
                    <a:pt x="3098" y="7562"/>
                    <a:pt x="3488" y="7659"/>
                  </a:cubicBezTo>
                  <a:lnTo>
                    <a:pt x="3317" y="8415"/>
                  </a:lnTo>
                  <a:cubicBezTo>
                    <a:pt x="3610" y="8464"/>
                    <a:pt x="3951" y="8513"/>
                    <a:pt x="4268" y="8513"/>
                  </a:cubicBezTo>
                  <a:cubicBezTo>
                    <a:pt x="4756" y="8513"/>
                    <a:pt x="5244" y="8415"/>
                    <a:pt x="5707" y="8269"/>
                  </a:cubicBezTo>
                  <a:lnTo>
                    <a:pt x="5439" y="7537"/>
                  </a:lnTo>
                  <a:cubicBezTo>
                    <a:pt x="5805" y="7415"/>
                    <a:pt x="6146" y="7220"/>
                    <a:pt x="6439" y="7001"/>
                  </a:cubicBezTo>
                  <a:lnTo>
                    <a:pt x="6927" y="7610"/>
                  </a:lnTo>
                  <a:cubicBezTo>
                    <a:pt x="7561" y="7098"/>
                    <a:pt x="8024" y="6415"/>
                    <a:pt x="8293" y="5635"/>
                  </a:cubicBezTo>
                  <a:lnTo>
                    <a:pt x="7585" y="5391"/>
                  </a:lnTo>
                  <a:cubicBezTo>
                    <a:pt x="7707" y="5025"/>
                    <a:pt x="7756" y="4659"/>
                    <a:pt x="7780" y="4269"/>
                  </a:cubicBezTo>
                  <a:lnTo>
                    <a:pt x="7976" y="4269"/>
                  </a:lnTo>
                  <a:lnTo>
                    <a:pt x="8512" y="4318"/>
                  </a:lnTo>
                  <a:lnTo>
                    <a:pt x="8512" y="4269"/>
                  </a:lnTo>
                  <a:cubicBezTo>
                    <a:pt x="8512" y="3440"/>
                    <a:pt x="8293" y="2635"/>
                    <a:pt x="7854" y="1952"/>
                  </a:cubicBezTo>
                  <a:lnTo>
                    <a:pt x="7219" y="2367"/>
                  </a:lnTo>
                  <a:cubicBezTo>
                    <a:pt x="7000" y="2050"/>
                    <a:pt x="6756" y="1757"/>
                    <a:pt x="6463" y="1537"/>
                  </a:cubicBezTo>
                  <a:lnTo>
                    <a:pt x="6927" y="928"/>
                  </a:lnTo>
                  <a:cubicBezTo>
                    <a:pt x="6293" y="391"/>
                    <a:pt x="5512" y="74"/>
                    <a:pt x="470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53"/>
          <p:cNvGrpSpPr/>
          <p:nvPr/>
        </p:nvGrpSpPr>
        <p:grpSpPr>
          <a:xfrm>
            <a:off x="4739136" y="3922200"/>
            <a:ext cx="502903" cy="502903"/>
            <a:chOff x="5527763" y="4002275"/>
            <a:chExt cx="502903" cy="502903"/>
          </a:xfrm>
        </p:grpSpPr>
        <p:sp>
          <p:nvSpPr>
            <p:cNvPr id="1353" name="Google Shape;1353;p53"/>
            <p:cNvSpPr/>
            <p:nvPr/>
          </p:nvSpPr>
          <p:spPr>
            <a:xfrm>
              <a:off x="5527763" y="4002275"/>
              <a:ext cx="502903" cy="502903"/>
            </a:xfrm>
            <a:custGeom>
              <a:rect b="b" l="l" r="r" t="t"/>
              <a:pathLst>
                <a:path extrusionOk="0" h="14708" w="14708">
                  <a:moveTo>
                    <a:pt x="2123" y="0"/>
                  </a:moveTo>
                  <a:cubicBezTo>
                    <a:pt x="952" y="0"/>
                    <a:pt x="1" y="951"/>
                    <a:pt x="1" y="2122"/>
                  </a:cubicBezTo>
                  <a:lnTo>
                    <a:pt x="1" y="12585"/>
                  </a:lnTo>
                  <a:cubicBezTo>
                    <a:pt x="1" y="13780"/>
                    <a:pt x="952" y="14707"/>
                    <a:pt x="2123" y="14707"/>
                  </a:cubicBezTo>
                  <a:lnTo>
                    <a:pt x="12586" y="14707"/>
                  </a:lnTo>
                  <a:cubicBezTo>
                    <a:pt x="13756" y="14707"/>
                    <a:pt x="14708" y="13780"/>
                    <a:pt x="14708" y="12585"/>
                  </a:cubicBezTo>
                  <a:lnTo>
                    <a:pt x="14708" y="2122"/>
                  </a:lnTo>
                  <a:cubicBezTo>
                    <a:pt x="14708" y="951"/>
                    <a:pt x="13756" y="0"/>
                    <a:pt x="12586"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5619196" y="4093708"/>
              <a:ext cx="320037" cy="320038"/>
            </a:xfrm>
            <a:custGeom>
              <a:rect b="b" l="l" r="r" t="t"/>
              <a:pathLst>
                <a:path extrusionOk="0" h="4610" w="4805">
                  <a:moveTo>
                    <a:pt x="3537" y="0"/>
                  </a:moveTo>
                  <a:lnTo>
                    <a:pt x="1707" y="2415"/>
                  </a:lnTo>
                  <a:lnTo>
                    <a:pt x="927" y="1878"/>
                  </a:lnTo>
                  <a:lnTo>
                    <a:pt x="0" y="3171"/>
                  </a:lnTo>
                  <a:lnTo>
                    <a:pt x="2049" y="4610"/>
                  </a:lnTo>
                  <a:lnTo>
                    <a:pt x="4805" y="976"/>
                  </a:lnTo>
                  <a:lnTo>
                    <a:pt x="3537" y="0"/>
                  </a:ln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54"/>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1360" name="Google Shape;1360;p54"/>
          <p:cNvSpPr txBox="1"/>
          <p:nvPr/>
        </p:nvSpPr>
        <p:spPr>
          <a:xfrm>
            <a:off x="715100" y="1600325"/>
            <a:ext cx="3674100" cy="282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a:solidFill>
                  <a:schemeClr val="dk1"/>
                </a:solidFill>
                <a:latin typeface="Karla"/>
                <a:ea typeface="Karla"/>
                <a:cs typeface="Karla"/>
                <a:sym typeface="Karla"/>
              </a:rPr>
              <a:t>Did you like the resources on this template? Get them for free at our other amazing websites:</a:t>
            </a:r>
            <a:endParaRPr>
              <a:solidFill>
                <a:schemeClr val="dk1"/>
              </a:solidFill>
              <a:latin typeface="Karla"/>
              <a:ea typeface="Karla"/>
              <a:cs typeface="Karla"/>
              <a:sym typeface="Karla"/>
            </a:endParaRPr>
          </a:p>
          <a:p>
            <a:pPr indent="0" lvl="0" marL="0" marR="0" rtl="0" algn="l">
              <a:spcBef>
                <a:spcPts val="1000"/>
              </a:spcBef>
              <a:spcAft>
                <a:spcPts val="0"/>
              </a:spcAft>
              <a:buNone/>
            </a:pPr>
            <a:r>
              <a:rPr b="1" lang="en">
                <a:solidFill>
                  <a:schemeClr val="dk1"/>
                </a:solidFill>
                <a:latin typeface="Karla"/>
                <a:ea typeface="Karla"/>
                <a:cs typeface="Karla"/>
                <a:sym typeface="Karla"/>
              </a:rPr>
              <a:t>PHOTOS</a:t>
            </a:r>
            <a:endParaRPr b="1">
              <a:solidFill>
                <a:schemeClr val="dk1"/>
              </a:solidFill>
              <a:latin typeface="Karla"/>
              <a:ea typeface="Karla"/>
              <a:cs typeface="Karla"/>
              <a:sym typeface="Karla"/>
            </a:endParaRPr>
          </a:p>
          <a:p>
            <a:pPr indent="-317500" lvl="0" marL="457200" marR="0" rtl="0" algn="l">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3"/>
              </a:rPr>
              <a:t>People working as a team company I</a:t>
            </a:r>
            <a:endParaRPr>
              <a:solidFill>
                <a:schemeClr val="dk1"/>
              </a:solidFill>
              <a:latin typeface="Karla"/>
              <a:ea typeface="Karla"/>
              <a:cs typeface="Karla"/>
              <a:sym typeface="Karla"/>
            </a:endParaRPr>
          </a:p>
          <a:p>
            <a:pPr indent="-317500" lvl="0" marL="457200" marR="0" rtl="0" algn="l">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4"/>
              </a:rPr>
              <a:t>People working as a team company II</a:t>
            </a:r>
            <a:endParaRPr>
              <a:solidFill>
                <a:schemeClr val="dk1"/>
              </a:solidFill>
              <a:latin typeface="Karla"/>
              <a:ea typeface="Karla"/>
              <a:cs typeface="Karla"/>
              <a:sym typeface="Karla"/>
            </a:endParaRPr>
          </a:p>
          <a:p>
            <a:pPr indent="-317500" lvl="0" marL="457200" marR="0" rtl="0" algn="l">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5"/>
              </a:rPr>
              <a:t>People working as a team company III</a:t>
            </a:r>
            <a:endParaRPr>
              <a:solidFill>
                <a:schemeClr val="dk1"/>
              </a:solidFill>
              <a:latin typeface="Karla"/>
              <a:ea typeface="Karla"/>
              <a:cs typeface="Karla"/>
              <a:sym typeface="Karla"/>
            </a:endParaRPr>
          </a:p>
          <a:p>
            <a:pPr indent="-317500" lvl="0" marL="457200" marR="0" rtl="0" algn="l">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6"/>
              </a:rPr>
              <a:t>People working as a team company IV</a:t>
            </a:r>
            <a:endParaRPr>
              <a:solidFill>
                <a:schemeClr val="dk1"/>
              </a:solidFill>
              <a:latin typeface="Karla"/>
              <a:ea typeface="Karla"/>
              <a:cs typeface="Karla"/>
              <a:sym typeface="Karla"/>
            </a:endParaRPr>
          </a:p>
        </p:txBody>
      </p:sp>
      <p:sp>
        <p:nvSpPr>
          <p:cNvPr id="1361" name="Google Shape;1361;p54"/>
          <p:cNvSpPr txBox="1"/>
          <p:nvPr/>
        </p:nvSpPr>
        <p:spPr>
          <a:xfrm>
            <a:off x="4755150" y="1600325"/>
            <a:ext cx="3674100" cy="282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Karla"/>
                <a:ea typeface="Karla"/>
                <a:cs typeface="Karla"/>
                <a:sym typeface="Karla"/>
              </a:rPr>
              <a:t>VECTORS</a:t>
            </a:r>
            <a:endParaRPr b="1">
              <a:solidFill>
                <a:schemeClr val="dk1"/>
              </a:solidFill>
              <a:latin typeface="Karla"/>
              <a:ea typeface="Karla"/>
              <a:cs typeface="Karla"/>
              <a:sym typeface="Karla"/>
            </a:endParaRPr>
          </a:p>
          <a:p>
            <a:pPr indent="-317500" lvl="0" marL="457200" rtl="0" algn="l">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7"/>
              </a:rPr>
              <a:t>Linear flat ui/ux background</a:t>
            </a:r>
            <a:endParaRPr>
              <a:solidFill>
                <a:schemeClr val="dk1"/>
              </a:solidFill>
              <a:latin typeface="Karla"/>
              <a:ea typeface="Karla"/>
              <a:cs typeface="Karla"/>
              <a:sym typeface="Karla"/>
            </a:endParaRPr>
          </a:p>
          <a:p>
            <a:pPr indent="-317500" lvl="0" marL="457200" rtl="0" algn="l">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8"/>
              </a:rPr>
              <a:t>Graphic design creative process</a:t>
            </a:r>
            <a:endParaRPr>
              <a:solidFill>
                <a:schemeClr val="dk1"/>
              </a:solidFill>
              <a:latin typeface="Karla"/>
              <a:ea typeface="Karla"/>
              <a:cs typeface="Karla"/>
              <a:sym typeface="Karl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5" name="Shape 1365"/>
        <p:cNvGrpSpPr/>
        <p:nvPr/>
      </p:nvGrpSpPr>
      <p:grpSpPr>
        <a:xfrm>
          <a:off x="0" y="0"/>
          <a:ext cx="0" cy="0"/>
          <a:chOff x="0" y="0"/>
          <a:chExt cx="0" cy="0"/>
        </a:xfrm>
      </p:grpSpPr>
      <p:sp>
        <p:nvSpPr>
          <p:cNvPr id="1366" name="Google Shape;1366;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67" name="Google Shape;1367;p5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1" name="Shape 1371"/>
        <p:cNvGrpSpPr/>
        <p:nvPr/>
      </p:nvGrpSpPr>
      <p:grpSpPr>
        <a:xfrm>
          <a:off x="0" y="0"/>
          <a:ext cx="0" cy="0"/>
          <a:chOff x="0" y="0"/>
          <a:chExt cx="0" cy="0"/>
        </a:xfrm>
      </p:grpSpPr>
      <p:sp>
        <p:nvSpPr>
          <p:cNvPr id="1372" name="Google Shape;1372;p5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373" name="Google Shape;1373;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7" name="Shape 1377"/>
        <p:cNvGrpSpPr/>
        <p:nvPr/>
      </p:nvGrpSpPr>
      <p:grpSpPr>
        <a:xfrm>
          <a:off x="0" y="0"/>
          <a:ext cx="0" cy="0"/>
          <a:chOff x="0" y="0"/>
          <a:chExt cx="0" cy="0"/>
        </a:xfrm>
      </p:grpSpPr>
      <p:sp>
        <p:nvSpPr>
          <p:cNvPr id="1378" name="Google Shape;1378;p57"/>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Rubik</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https://fonts.google.com/specimen/Rubik</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Karla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https://fonts.google.com/specimen/Karla</a:t>
            </a:r>
            <a:r>
              <a:rPr lang="en" sz="1100">
                <a:solidFill>
                  <a:schemeClr val="lt1"/>
                </a:solidFill>
              </a:rPr>
              <a:t>)</a:t>
            </a:r>
            <a:endParaRPr sz="1100">
              <a:solidFill>
                <a:srgbClr val="FFFFFF"/>
              </a:solidFill>
            </a:endParaRPr>
          </a:p>
        </p:txBody>
      </p:sp>
      <p:sp>
        <p:nvSpPr>
          <p:cNvPr id="1379" name="Google Shape;1379;p57"/>
          <p:cNvSpPr/>
          <p:nvPr/>
        </p:nvSpPr>
        <p:spPr>
          <a:xfrm>
            <a:off x="2583550" y="29478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7"/>
          <p:cNvSpPr/>
          <p:nvPr/>
        </p:nvSpPr>
        <p:spPr>
          <a:xfrm>
            <a:off x="3645370" y="2947825"/>
            <a:ext cx="791400" cy="754200"/>
          </a:xfrm>
          <a:prstGeom prst="roundRect">
            <a:avLst>
              <a:gd fmla="val 16667" name="adj"/>
            </a:avLst>
          </a:prstGeom>
          <a:solidFill>
            <a:srgbClr val="FCF6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7"/>
          <p:cNvSpPr/>
          <p:nvPr/>
        </p:nvSpPr>
        <p:spPr>
          <a:xfrm>
            <a:off x="4707189" y="2947825"/>
            <a:ext cx="791400" cy="754200"/>
          </a:xfrm>
          <a:prstGeom prst="roundRect">
            <a:avLst>
              <a:gd fmla="val 16667" name="adj"/>
            </a:avLst>
          </a:prstGeom>
          <a:solidFill>
            <a:srgbClr val="DBCFC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7"/>
          <p:cNvSpPr txBox="1"/>
          <p:nvPr/>
        </p:nvSpPr>
        <p:spPr>
          <a:xfrm>
            <a:off x="2583550" y="3104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383" name="Google Shape;1383;p57"/>
          <p:cNvSpPr txBox="1"/>
          <p:nvPr/>
        </p:nvSpPr>
        <p:spPr>
          <a:xfrm>
            <a:off x="3645375" y="3104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#fcf6e8</a:t>
            </a:r>
            <a:endParaRPr sz="1000">
              <a:solidFill>
                <a:srgbClr val="FFFFFF"/>
              </a:solidFill>
            </a:endParaRPr>
          </a:p>
        </p:txBody>
      </p:sp>
      <p:sp>
        <p:nvSpPr>
          <p:cNvPr id="1384" name="Google Shape;1384;p57"/>
          <p:cNvSpPr txBox="1"/>
          <p:nvPr/>
        </p:nvSpPr>
        <p:spPr>
          <a:xfrm>
            <a:off x="4707200" y="3104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#dbcfc3</a:t>
            </a:r>
            <a:endParaRPr sz="1000">
              <a:solidFill>
                <a:srgbClr val="FFFFFF"/>
              </a:solidFill>
            </a:endParaRPr>
          </a:p>
        </p:txBody>
      </p:sp>
      <p:sp>
        <p:nvSpPr>
          <p:cNvPr id="1385" name="Google Shape;1385;p57"/>
          <p:cNvSpPr/>
          <p:nvPr/>
        </p:nvSpPr>
        <p:spPr>
          <a:xfrm>
            <a:off x="5769025" y="2947825"/>
            <a:ext cx="791400" cy="754200"/>
          </a:xfrm>
          <a:prstGeom prst="roundRect">
            <a:avLst>
              <a:gd fmla="val 16667" name="adj"/>
            </a:avLst>
          </a:prstGeom>
          <a:solidFill>
            <a:srgbClr val="EFC4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txBox="1"/>
          <p:nvPr/>
        </p:nvSpPr>
        <p:spPr>
          <a:xfrm>
            <a:off x="5769025" y="3104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#efc4b9</a:t>
            </a:r>
            <a:endParaRPr sz="1000">
              <a:solidFill>
                <a:srgbClr val="FFFFFF"/>
              </a:solidFill>
            </a:endParaRPr>
          </a:p>
        </p:txBody>
      </p:sp>
      <p:sp>
        <p:nvSpPr>
          <p:cNvPr id="1387" name="Google Shape;1387;p57"/>
          <p:cNvSpPr/>
          <p:nvPr/>
        </p:nvSpPr>
        <p:spPr>
          <a:xfrm>
            <a:off x="4176300" y="3878900"/>
            <a:ext cx="791400" cy="754200"/>
          </a:xfrm>
          <a:prstGeom prst="roundRect">
            <a:avLst>
              <a:gd fmla="val 16667" name="adj"/>
            </a:avLst>
          </a:prstGeom>
          <a:solidFill>
            <a:srgbClr val="DAC2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7"/>
          <p:cNvSpPr/>
          <p:nvPr/>
        </p:nvSpPr>
        <p:spPr>
          <a:xfrm>
            <a:off x="5238120" y="3878900"/>
            <a:ext cx="791400" cy="754200"/>
          </a:xfrm>
          <a:prstGeom prst="roundRect">
            <a:avLst>
              <a:gd fmla="val 16667" name="adj"/>
            </a:avLst>
          </a:prstGeom>
          <a:solidFill>
            <a:srgbClr val="D3E3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7"/>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#dac2cf</a:t>
            </a:r>
            <a:endParaRPr sz="1000">
              <a:solidFill>
                <a:srgbClr val="FFFFFF"/>
              </a:solidFill>
            </a:endParaRPr>
          </a:p>
        </p:txBody>
      </p:sp>
      <p:sp>
        <p:nvSpPr>
          <p:cNvPr id="1390" name="Google Shape;1390;p57"/>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#d3e3d6</a:t>
            </a:r>
            <a:endParaRPr sz="1000">
              <a:solidFill>
                <a:srgbClr val="FFFFFF"/>
              </a:solidFill>
            </a:endParaRPr>
          </a:p>
        </p:txBody>
      </p:sp>
      <p:sp>
        <p:nvSpPr>
          <p:cNvPr id="1391" name="Google Shape;1391;p57"/>
          <p:cNvSpPr/>
          <p:nvPr/>
        </p:nvSpPr>
        <p:spPr>
          <a:xfrm>
            <a:off x="3114475" y="3878900"/>
            <a:ext cx="791400" cy="754200"/>
          </a:xfrm>
          <a:prstGeom prst="roundRect">
            <a:avLst>
              <a:gd fmla="val 16667" name="adj"/>
            </a:avLst>
          </a:prstGeom>
          <a:solidFill>
            <a:srgbClr val="FDBC9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7"/>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#fdbc96</a:t>
            </a:r>
            <a:endParaRPr sz="1000">
              <a:solidFill>
                <a:srgbClr val="FFFFFF"/>
              </a:solidFill>
            </a:endParaRPr>
          </a:p>
        </p:txBody>
      </p:sp>
      <p:sp>
        <p:nvSpPr>
          <p:cNvPr id="1393" name="Google Shape;1393;p5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grpSp>
        <p:nvGrpSpPr>
          <p:cNvPr id="479" name="Google Shape;479;p31"/>
          <p:cNvGrpSpPr/>
          <p:nvPr/>
        </p:nvGrpSpPr>
        <p:grpSpPr>
          <a:xfrm>
            <a:off x="4754850" y="3195960"/>
            <a:ext cx="3771900" cy="1412550"/>
            <a:chOff x="4754850" y="1600325"/>
            <a:chExt cx="3771900" cy="1412550"/>
          </a:xfrm>
        </p:grpSpPr>
        <p:sp>
          <p:nvSpPr>
            <p:cNvPr id="480" name="Google Shape;480;p31"/>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 name="Google Shape;482;p31"/>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483" name="Google Shape;483;p31"/>
          <p:cNvGrpSpPr/>
          <p:nvPr/>
        </p:nvGrpSpPr>
        <p:grpSpPr>
          <a:xfrm>
            <a:off x="715100" y="3195863"/>
            <a:ext cx="3771900" cy="1412550"/>
            <a:chOff x="4754850" y="1600325"/>
            <a:chExt cx="3771900" cy="1412550"/>
          </a:xfrm>
        </p:grpSpPr>
        <p:sp>
          <p:nvSpPr>
            <p:cNvPr id="484" name="Google Shape;484;p31"/>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 name="Google Shape;486;p31"/>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487" name="Google Shape;487;p31"/>
          <p:cNvGrpSpPr/>
          <p:nvPr/>
        </p:nvGrpSpPr>
        <p:grpSpPr>
          <a:xfrm>
            <a:off x="715100" y="1600313"/>
            <a:ext cx="3771900" cy="1412550"/>
            <a:chOff x="4754850" y="1600325"/>
            <a:chExt cx="3771900" cy="1412550"/>
          </a:xfrm>
        </p:grpSpPr>
        <p:sp>
          <p:nvSpPr>
            <p:cNvPr id="488" name="Google Shape;488;p31"/>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1"/>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 name="Google Shape;490;p31"/>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491" name="Google Shape;491;p31"/>
          <p:cNvGrpSpPr/>
          <p:nvPr/>
        </p:nvGrpSpPr>
        <p:grpSpPr>
          <a:xfrm>
            <a:off x="4754850" y="1600313"/>
            <a:ext cx="3771900" cy="1412550"/>
            <a:chOff x="4754850" y="1600325"/>
            <a:chExt cx="3771900" cy="1412550"/>
          </a:xfrm>
        </p:grpSpPr>
        <p:sp>
          <p:nvSpPr>
            <p:cNvPr id="492" name="Google Shape;492;p31"/>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 name="Google Shape;494;p31"/>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sp>
        <p:nvSpPr>
          <p:cNvPr id="495" name="Google Shape;495;p31"/>
          <p:cNvSpPr txBox="1"/>
          <p:nvPr>
            <p:ph idx="1" type="subTitle"/>
          </p:nvPr>
        </p:nvSpPr>
        <p:spPr>
          <a:xfrm>
            <a:off x="1957976" y="1802875"/>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496" name="Google Shape;496;p31"/>
          <p:cNvSpPr txBox="1"/>
          <p:nvPr>
            <p:ph idx="2" type="subTitle"/>
          </p:nvPr>
        </p:nvSpPr>
        <p:spPr>
          <a:xfrm>
            <a:off x="1957956" y="3399150"/>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clients</a:t>
            </a:r>
            <a:endParaRPr/>
          </a:p>
        </p:txBody>
      </p:sp>
      <p:sp>
        <p:nvSpPr>
          <p:cNvPr id="497" name="Google Shape;497;p31"/>
          <p:cNvSpPr txBox="1"/>
          <p:nvPr>
            <p:ph idx="3" type="subTitle"/>
          </p:nvPr>
        </p:nvSpPr>
        <p:spPr>
          <a:xfrm>
            <a:off x="5997466" y="1803588"/>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498" name="Google Shape;498;p31"/>
          <p:cNvSpPr txBox="1"/>
          <p:nvPr>
            <p:ph type="title"/>
          </p:nvPr>
        </p:nvSpPr>
        <p:spPr>
          <a:xfrm>
            <a:off x="769317" y="1802875"/>
            <a:ext cx="11886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9" name="Google Shape;499;p31"/>
          <p:cNvSpPr txBox="1"/>
          <p:nvPr>
            <p:ph idx="5" type="subTitle"/>
          </p:nvPr>
        </p:nvSpPr>
        <p:spPr>
          <a:xfrm>
            <a:off x="1957976" y="2261521"/>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0" name="Google Shape;500;p31"/>
          <p:cNvSpPr txBox="1"/>
          <p:nvPr>
            <p:ph idx="6" type="title"/>
          </p:nvPr>
        </p:nvSpPr>
        <p:spPr>
          <a:xfrm>
            <a:off x="4808859" y="1803600"/>
            <a:ext cx="11886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01" name="Google Shape;501;p31"/>
          <p:cNvSpPr txBox="1"/>
          <p:nvPr>
            <p:ph idx="7" type="subTitle"/>
          </p:nvPr>
        </p:nvSpPr>
        <p:spPr>
          <a:xfrm>
            <a:off x="5997466" y="2260800"/>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2" name="Google Shape;502;p31"/>
          <p:cNvSpPr txBox="1"/>
          <p:nvPr>
            <p:ph idx="8" type="title"/>
          </p:nvPr>
        </p:nvSpPr>
        <p:spPr>
          <a:xfrm>
            <a:off x="769347" y="3399150"/>
            <a:ext cx="11886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03" name="Google Shape;503;p31"/>
          <p:cNvSpPr txBox="1"/>
          <p:nvPr>
            <p:ph idx="9" type="subTitle"/>
          </p:nvPr>
        </p:nvSpPr>
        <p:spPr>
          <a:xfrm>
            <a:off x="1957956" y="3856343"/>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4" name="Google Shape;504;p31"/>
          <p:cNvSpPr txBox="1"/>
          <p:nvPr>
            <p:ph idx="15" type="title"/>
          </p:nvPr>
        </p:nvSpPr>
        <p:spPr>
          <a:xfrm>
            <a:off x="715650" y="731525"/>
            <a:ext cx="77133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05" name="Google Shape;505;p31"/>
          <p:cNvSpPr txBox="1"/>
          <p:nvPr>
            <p:ph idx="4" type="subTitle"/>
          </p:nvPr>
        </p:nvSpPr>
        <p:spPr>
          <a:xfrm>
            <a:off x="6043506" y="3399143"/>
            <a:ext cx="22860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06" name="Google Shape;506;p31"/>
          <p:cNvSpPr txBox="1"/>
          <p:nvPr>
            <p:ph idx="13" type="title"/>
          </p:nvPr>
        </p:nvSpPr>
        <p:spPr>
          <a:xfrm>
            <a:off x="4854897" y="3399143"/>
            <a:ext cx="11886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07" name="Google Shape;507;p31"/>
          <p:cNvSpPr txBox="1"/>
          <p:nvPr>
            <p:ph idx="14" type="subTitle"/>
          </p:nvPr>
        </p:nvSpPr>
        <p:spPr>
          <a:xfrm>
            <a:off x="6043506" y="3856343"/>
            <a:ext cx="2286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8" name="Google Shape;508;p31"/>
          <p:cNvSpPr/>
          <p:nvPr/>
        </p:nvSpPr>
        <p:spPr>
          <a:xfrm>
            <a:off x="7971738" y="1225982"/>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1"/>
          <p:cNvSpPr/>
          <p:nvPr/>
        </p:nvSpPr>
        <p:spPr>
          <a:xfrm>
            <a:off x="7739398" y="1077330"/>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1"/>
          <p:cNvSpPr/>
          <p:nvPr/>
        </p:nvSpPr>
        <p:spPr>
          <a:xfrm>
            <a:off x="715100" y="912725"/>
            <a:ext cx="457208" cy="164598"/>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7" name="Shape 1397"/>
        <p:cNvGrpSpPr/>
        <p:nvPr/>
      </p:nvGrpSpPr>
      <p:grpSpPr>
        <a:xfrm>
          <a:off x="0" y="0"/>
          <a:ext cx="0" cy="0"/>
          <a:chOff x="0" y="0"/>
          <a:chExt cx="0" cy="0"/>
        </a:xfrm>
      </p:grpSpPr>
      <p:sp>
        <p:nvSpPr>
          <p:cNvPr id="1398" name="Google Shape;1398;p58"/>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399" name="Google Shape;1399;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400" name="Google Shape;1400;p5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401" name="Google Shape;1401;p5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402" name="Google Shape;1402;p5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403" name="Google Shape;1403;p5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404" name="Google Shape;1404;p5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405" name="Google Shape;1405;p5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406" name="Google Shape;1406;p5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407" name="Google Shape;1407;p5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408" name="Google Shape;1408;p5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409" name="Google Shape;1409;p5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3" name="Shape 1413"/>
        <p:cNvGrpSpPr/>
        <p:nvPr/>
      </p:nvGrpSpPr>
      <p:grpSpPr>
        <a:xfrm>
          <a:off x="0" y="0"/>
          <a:ext cx="0" cy="0"/>
          <a:chOff x="0" y="0"/>
          <a:chExt cx="0" cy="0"/>
        </a:xfrm>
      </p:grpSpPr>
      <p:sp>
        <p:nvSpPr>
          <p:cNvPr id="1414" name="Google Shape;1414;p59"/>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415" name="Google Shape;1415;p59"/>
          <p:cNvGrpSpPr/>
          <p:nvPr/>
        </p:nvGrpSpPr>
        <p:grpSpPr>
          <a:xfrm>
            <a:off x="5117640" y="3085736"/>
            <a:ext cx="474294" cy="551291"/>
            <a:chOff x="4727025" y="1332775"/>
            <a:chExt cx="59900" cy="69625"/>
          </a:xfrm>
        </p:grpSpPr>
        <p:sp>
          <p:nvSpPr>
            <p:cNvPr id="1416" name="Google Shape;1416;p5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59"/>
          <p:cNvGrpSpPr/>
          <p:nvPr/>
        </p:nvGrpSpPr>
        <p:grpSpPr>
          <a:xfrm>
            <a:off x="5731296" y="2314340"/>
            <a:ext cx="555653" cy="557031"/>
            <a:chOff x="4820425" y="1329900"/>
            <a:chExt cx="70175" cy="70350"/>
          </a:xfrm>
        </p:grpSpPr>
        <p:sp>
          <p:nvSpPr>
            <p:cNvPr id="1419" name="Google Shape;1419;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59"/>
          <p:cNvGrpSpPr/>
          <p:nvPr/>
        </p:nvGrpSpPr>
        <p:grpSpPr>
          <a:xfrm>
            <a:off x="6357664" y="2318845"/>
            <a:ext cx="582574" cy="533871"/>
            <a:chOff x="4903200" y="1331525"/>
            <a:chExt cx="73575" cy="67425"/>
          </a:xfrm>
        </p:grpSpPr>
        <p:sp>
          <p:nvSpPr>
            <p:cNvPr id="1424" name="Google Shape;1424;p5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59"/>
          <p:cNvGrpSpPr/>
          <p:nvPr/>
        </p:nvGrpSpPr>
        <p:grpSpPr>
          <a:xfrm>
            <a:off x="5717142" y="3078709"/>
            <a:ext cx="583960" cy="565345"/>
            <a:chOff x="4815575" y="1416800"/>
            <a:chExt cx="73750" cy="71400"/>
          </a:xfrm>
        </p:grpSpPr>
        <p:sp>
          <p:nvSpPr>
            <p:cNvPr id="1427" name="Google Shape;1427;p5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59"/>
          <p:cNvGrpSpPr/>
          <p:nvPr/>
        </p:nvGrpSpPr>
        <p:grpSpPr>
          <a:xfrm>
            <a:off x="6351924" y="3108896"/>
            <a:ext cx="589898" cy="504970"/>
            <a:chOff x="4902475" y="1418875"/>
            <a:chExt cx="74500" cy="63775"/>
          </a:xfrm>
        </p:grpSpPr>
        <p:sp>
          <p:nvSpPr>
            <p:cNvPr id="1431" name="Google Shape;1431;p5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59"/>
          <p:cNvGrpSpPr/>
          <p:nvPr/>
        </p:nvGrpSpPr>
        <p:grpSpPr>
          <a:xfrm>
            <a:off x="5727139" y="3826000"/>
            <a:ext cx="563967" cy="567127"/>
            <a:chOff x="4818100" y="1507675"/>
            <a:chExt cx="71225" cy="71625"/>
          </a:xfrm>
        </p:grpSpPr>
        <p:sp>
          <p:nvSpPr>
            <p:cNvPr id="1434" name="Google Shape;1434;p5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59"/>
          <p:cNvGrpSpPr/>
          <p:nvPr/>
        </p:nvGrpSpPr>
        <p:grpSpPr>
          <a:xfrm>
            <a:off x="5040636" y="3829461"/>
            <a:ext cx="628301" cy="588505"/>
            <a:chOff x="4721450" y="1509475"/>
            <a:chExt cx="79350" cy="74325"/>
          </a:xfrm>
        </p:grpSpPr>
        <p:sp>
          <p:nvSpPr>
            <p:cNvPr id="1439" name="Google Shape;1439;p5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59"/>
          <p:cNvGrpSpPr/>
          <p:nvPr/>
        </p:nvGrpSpPr>
        <p:grpSpPr>
          <a:xfrm>
            <a:off x="6386170" y="3814027"/>
            <a:ext cx="557038" cy="562772"/>
            <a:chOff x="4906800" y="1507500"/>
            <a:chExt cx="70350" cy="71075"/>
          </a:xfrm>
        </p:grpSpPr>
        <p:sp>
          <p:nvSpPr>
            <p:cNvPr id="1444" name="Google Shape;1444;p5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59"/>
          <p:cNvGrpSpPr/>
          <p:nvPr/>
        </p:nvGrpSpPr>
        <p:grpSpPr>
          <a:xfrm>
            <a:off x="4423778" y="2340963"/>
            <a:ext cx="517934" cy="517934"/>
            <a:chOff x="3736598" y="2170606"/>
            <a:chExt cx="404889" cy="404889"/>
          </a:xfrm>
        </p:grpSpPr>
        <p:sp>
          <p:nvSpPr>
            <p:cNvPr id="1450" name="Google Shape;1450;p5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59"/>
          <p:cNvGrpSpPr/>
          <p:nvPr/>
        </p:nvGrpSpPr>
        <p:grpSpPr>
          <a:xfrm>
            <a:off x="3690839" y="2341061"/>
            <a:ext cx="586986" cy="517740"/>
            <a:chOff x="3161917" y="2170682"/>
            <a:chExt cx="458870" cy="404737"/>
          </a:xfrm>
        </p:grpSpPr>
        <p:sp>
          <p:nvSpPr>
            <p:cNvPr id="1455" name="Google Shape;1455;p5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59"/>
          <p:cNvGrpSpPr/>
          <p:nvPr/>
        </p:nvGrpSpPr>
        <p:grpSpPr>
          <a:xfrm>
            <a:off x="3713860" y="3102400"/>
            <a:ext cx="540943" cy="517963"/>
            <a:chOff x="3179914" y="2889488"/>
            <a:chExt cx="422876" cy="404911"/>
          </a:xfrm>
        </p:grpSpPr>
        <p:sp>
          <p:nvSpPr>
            <p:cNvPr id="1459" name="Google Shape;1459;p5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59"/>
          <p:cNvGrpSpPr/>
          <p:nvPr/>
        </p:nvGrpSpPr>
        <p:grpSpPr>
          <a:xfrm>
            <a:off x="4414654" y="3102358"/>
            <a:ext cx="536180" cy="518047"/>
            <a:chOff x="3729467" y="2889422"/>
            <a:chExt cx="419153" cy="404977"/>
          </a:xfrm>
        </p:grpSpPr>
        <p:sp>
          <p:nvSpPr>
            <p:cNvPr id="1466" name="Google Shape;1466;p5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59"/>
          <p:cNvGrpSpPr/>
          <p:nvPr/>
        </p:nvGrpSpPr>
        <p:grpSpPr>
          <a:xfrm>
            <a:off x="1951688" y="3445787"/>
            <a:ext cx="965351" cy="134611"/>
            <a:chOff x="4411970" y="2962952"/>
            <a:chExt cx="706544" cy="104212"/>
          </a:xfrm>
        </p:grpSpPr>
        <p:sp>
          <p:nvSpPr>
            <p:cNvPr id="1474" name="Google Shape;1474;p5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59"/>
          <p:cNvGrpSpPr/>
          <p:nvPr/>
        </p:nvGrpSpPr>
        <p:grpSpPr>
          <a:xfrm>
            <a:off x="1951688" y="3041077"/>
            <a:ext cx="960158" cy="289172"/>
            <a:chOff x="4411970" y="2726085"/>
            <a:chExt cx="643107" cy="193659"/>
          </a:xfrm>
        </p:grpSpPr>
        <p:sp>
          <p:nvSpPr>
            <p:cNvPr id="1479" name="Google Shape;1479;p5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59"/>
          <p:cNvGrpSpPr/>
          <p:nvPr/>
        </p:nvGrpSpPr>
        <p:grpSpPr>
          <a:xfrm>
            <a:off x="960185" y="3295400"/>
            <a:ext cx="811503" cy="252584"/>
            <a:chOff x="4411970" y="4340222"/>
            <a:chExt cx="779467" cy="242683"/>
          </a:xfrm>
        </p:grpSpPr>
        <p:sp>
          <p:nvSpPr>
            <p:cNvPr id="1483" name="Google Shape;1483;p5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59"/>
          <p:cNvGrpSpPr/>
          <p:nvPr/>
        </p:nvGrpSpPr>
        <p:grpSpPr>
          <a:xfrm>
            <a:off x="1951688" y="2709308"/>
            <a:ext cx="965160" cy="216230"/>
            <a:chOff x="4411970" y="2468674"/>
            <a:chExt cx="747317" cy="167425"/>
          </a:xfrm>
        </p:grpSpPr>
        <p:sp>
          <p:nvSpPr>
            <p:cNvPr id="1487" name="Google Shape;1487;p5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 name="Google Shape;1489;p59"/>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 name="Google Shape;1490;p59"/>
          <p:cNvGrpSpPr/>
          <p:nvPr/>
        </p:nvGrpSpPr>
        <p:grpSpPr>
          <a:xfrm>
            <a:off x="959254" y="2334687"/>
            <a:ext cx="1959041" cy="208784"/>
            <a:chOff x="6336019" y="3733725"/>
            <a:chExt cx="2566206" cy="351310"/>
          </a:xfrm>
        </p:grpSpPr>
        <p:sp>
          <p:nvSpPr>
            <p:cNvPr id="1491" name="Google Shape;1491;p5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59"/>
          <p:cNvGrpSpPr/>
          <p:nvPr/>
        </p:nvGrpSpPr>
        <p:grpSpPr>
          <a:xfrm>
            <a:off x="1951688" y="3950602"/>
            <a:ext cx="946551" cy="153200"/>
            <a:chOff x="4404545" y="3301592"/>
            <a:chExt cx="782403" cy="129272"/>
          </a:xfrm>
        </p:grpSpPr>
        <p:sp>
          <p:nvSpPr>
            <p:cNvPr id="1496" name="Google Shape;1496;p5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59"/>
          <p:cNvGrpSpPr/>
          <p:nvPr/>
        </p:nvGrpSpPr>
        <p:grpSpPr>
          <a:xfrm>
            <a:off x="1951688" y="3695937"/>
            <a:ext cx="962257" cy="139127"/>
            <a:chOff x="4411970" y="3131459"/>
            <a:chExt cx="710520" cy="117397"/>
          </a:xfrm>
        </p:grpSpPr>
        <p:sp>
          <p:nvSpPr>
            <p:cNvPr id="1499" name="Google Shape;1499;p5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01" name="Google Shape;1501;p59"/>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 name="Google Shape;1502;p59"/>
          <p:cNvGrpSpPr/>
          <p:nvPr/>
        </p:nvGrpSpPr>
        <p:grpSpPr>
          <a:xfrm>
            <a:off x="951833" y="3621603"/>
            <a:ext cx="823838" cy="458988"/>
            <a:chOff x="4411970" y="1801825"/>
            <a:chExt cx="734586" cy="409262"/>
          </a:xfrm>
        </p:grpSpPr>
        <p:sp>
          <p:nvSpPr>
            <p:cNvPr id="1503" name="Google Shape;1503;p5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9"/>
          <p:cNvGrpSpPr/>
          <p:nvPr/>
        </p:nvGrpSpPr>
        <p:grpSpPr>
          <a:xfrm>
            <a:off x="3056804" y="2339173"/>
            <a:ext cx="521514" cy="521514"/>
            <a:chOff x="5681300" y="2527788"/>
            <a:chExt cx="805800" cy="805800"/>
          </a:xfrm>
        </p:grpSpPr>
        <p:sp>
          <p:nvSpPr>
            <p:cNvPr id="1506" name="Google Shape;1506;p5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9"/>
          <p:cNvGrpSpPr/>
          <p:nvPr/>
        </p:nvGrpSpPr>
        <p:grpSpPr>
          <a:xfrm>
            <a:off x="3051044" y="3094865"/>
            <a:ext cx="533033" cy="533033"/>
            <a:chOff x="4049800" y="640400"/>
            <a:chExt cx="858900" cy="858900"/>
          </a:xfrm>
        </p:grpSpPr>
        <p:sp>
          <p:nvSpPr>
            <p:cNvPr id="1509" name="Google Shape;1509;p5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59"/>
          <p:cNvGrpSpPr/>
          <p:nvPr/>
        </p:nvGrpSpPr>
        <p:grpSpPr>
          <a:xfrm>
            <a:off x="2976527" y="3772543"/>
            <a:ext cx="682068" cy="682068"/>
            <a:chOff x="5080188" y="927900"/>
            <a:chExt cx="961200" cy="961200"/>
          </a:xfrm>
        </p:grpSpPr>
        <p:sp>
          <p:nvSpPr>
            <p:cNvPr id="1512" name="Google Shape;1512;p5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59"/>
          <p:cNvGrpSpPr/>
          <p:nvPr/>
        </p:nvGrpSpPr>
        <p:grpSpPr>
          <a:xfrm>
            <a:off x="4440026" y="3869234"/>
            <a:ext cx="505650" cy="504006"/>
            <a:chOff x="6039282" y="1042577"/>
            <a:chExt cx="734315" cy="731929"/>
          </a:xfrm>
        </p:grpSpPr>
        <p:sp>
          <p:nvSpPr>
            <p:cNvPr id="1521" name="Google Shape;1521;p5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59"/>
          <p:cNvGrpSpPr/>
          <p:nvPr/>
        </p:nvGrpSpPr>
        <p:grpSpPr>
          <a:xfrm>
            <a:off x="5052628" y="2298862"/>
            <a:ext cx="567744" cy="602136"/>
            <a:chOff x="1825800" y="1651625"/>
            <a:chExt cx="539989" cy="571775"/>
          </a:xfrm>
        </p:grpSpPr>
        <p:sp>
          <p:nvSpPr>
            <p:cNvPr id="1543" name="Google Shape;1543;p5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59"/>
          <p:cNvGrpSpPr/>
          <p:nvPr/>
        </p:nvGrpSpPr>
        <p:grpSpPr>
          <a:xfrm>
            <a:off x="3727557" y="3855579"/>
            <a:ext cx="508123" cy="507955"/>
            <a:chOff x="1897577" y="2802432"/>
            <a:chExt cx="492176" cy="492014"/>
          </a:xfrm>
        </p:grpSpPr>
        <p:sp>
          <p:nvSpPr>
            <p:cNvPr id="1548" name="Google Shape;1548;p5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59"/>
          <p:cNvGrpSpPr/>
          <p:nvPr/>
        </p:nvGrpSpPr>
        <p:grpSpPr>
          <a:xfrm>
            <a:off x="959087" y="4169123"/>
            <a:ext cx="809227" cy="200842"/>
            <a:chOff x="2013045" y="4813233"/>
            <a:chExt cx="921986" cy="228854"/>
          </a:xfrm>
        </p:grpSpPr>
        <p:sp>
          <p:nvSpPr>
            <p:cNvPr id="1561" name="Google Shape;1561;p5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59"/>
          <p:cNvGrpSpPr/>
          <p:nvPr/>
        </p:nvGrpSpPr>
        <p:grpSpPr>
          <a:xfrm>
            <a:off x="967547" y="2656004"/>
            <a:ext cx="792421" cy="269941"/>
            <a:chOff x="1046767" y="4756633"/>
            <a:chExt cx="859646" cy="292841"/>
          </a:xfrm>
        </p:grpSpPr>
        <p:sp>
          <p:nvSpPr>
            <p:cNvPr id="1564" name="Google Shape;1564;p5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59"/>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9"/>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9"/>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9"/>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9"/>
          <p:cNvGrpSpPr/>
          <p:nvPr/>
        </p:nvGrpSpPr>
        <p:grpSpPr>
          <a:xfrm>
            <a:off x="7103403" y="2550562"/>
            <a:ext cx="166473" cy="141497"/>
            <a:chOff x="4660325" y="1866850"/>
            <a:chExt cx="68350" cy="58100"/>
          </a:xfrm>
        </p:grpSpPr>
        <p:sp>
          <p:nvSpPr>
            <p:cNvPr id="1572" name="Google Shape;1572;p5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59"/>
          <p:cNvGrpSpPr/>
          <p:nvPr/>
        </p:nvGrpSpPr>
        <p:grpSpPr>
          <a:xfrm>
            <a:off x="7412747" y="2576286"/>
            <a:ext cx="162515" cy="90049"/>
            <a:chOff x="4791775" y="1877500"/>
            <a:chExt cx="66725" cy="36975"/>
          </a:xfrm>
        </p:grpSpPr>
        <p:sp>
          <p:nvSpPr>
            <p:cNvPr id="1575" name="Google Shape;1575;p5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59"/>
          <p:cNvGrpSpPr/>
          <p:nvPr/>
        </p:nvGrpSpPr>
        <p:grpSpPr>
          <a:xfrm>
            <a:off x="7734460" y="2576286"/>
            <a:ext cx="144979" cy="90049"/>
            <a:chOff x="4923925" y="1877500"/>
            <a:chExt cx="59525" cy="36975"/>
          </a:xfrm>
        </p:grpSpPr>
        <p:sp>
          <p:nvSpPr>
            <p:cNvPr id="1578" name="Google Shape;1578;p5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59"/>
          <p:cNvGrpSpPr/>
          <p:nvPr/>
        </p:nvGrpSpPr>
        <p:grpSpPr>
          <a:xfrm>
            <a:off x="8028952" y="2558477"/>
            <a:ext cx="141447" cy="125667"/>
            <a:chOff x="5058450" y="1870100"/>
            <a:chExt cx="58075" cy="51600"/>
          </a:xfrm>
        </p:grpSpPr>
        <p:sp>
          <p:nvSpPr>
            <p:cNvPr id="1581" name="Google Shape;1581;p5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59"/>
          <p:cNvGrpSpPr/>
          <p:nvPr/>
        </p:nvGrpSpPr>
        <p:grpSpPr>
          <a:xfrm>
            <a:off x="7443466" y="2980885"/>
            <a:ext cx="101077" cy="107645"/>
            <a:chOff x="4811425" y="2065025"/>
            <a:chExt cx="41500" cy="44200"/>
          </a:xfrm>
        </p:grpSpPr>
        <p:sp>
          <p:nvSpPr>
            <p:cNvPr id="1584" name="Google Shape;1584;p5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59"/>
          <p:cNvGrpSpPr/>
          <p:nvPr/>
        </p:nvGrpSpPr>
        <p:grpSpPr>
          <a:xfrm>
            <a:off x="7735904" y="2981098"/>
            <a:ext cx="120867" cy="107218"/>
            <a:chOff x="4929875" y="2065025"/>
            <a:chExt cx="49625" cy="44025"/>
          </a:xfrm>
        </p:grpSpPr>
        <p:sp>
          <p:nvSpPr>
            <p:cNvPr id="1587" name="Google Shape;1587;p5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59"/>
          <p:cNvGrpSpPr/>
          <p:nvPr/>
        </p:nvGrpSpPr>
        <p:grpSpPr>
          <a:xfrm>
            <a:off x="8064572" y="2984112"/>
            <a:ext cx="70206" cy="101191"/>
            <a:chOff x="5083925" y="2066350"/>
            <a:chExt cx="28825" cy="41550"/>
          </a:xfrm>
        </p:grpSpPr>
        <p:sp>
          <p:nvSpPr>
            <p:cNvPr id="1590" name="Google Shape;1590;p5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59"/>
          <p:cNvGrpSpPr/>
          <p:nvPr/>
        </p:nvGrpSpPr>
        <p:grpSpPr>
          <a:xfrm>
            <a:off x="7096126" y="2999759"/>
            <a:ext cx="181026" cy="69896"/>
            <a:chOff x="4659775" y="2072775"/>
            <a:chExt cx="74325" cy="28700"/>
          </a:xfrm>
        </p:grpSpPr>
        <p:sp>
          <p:nvSpPr>
            <p:cNvPr id="1593" name="Google Shape;1593;p5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59"/>
          <p:cNvGrpSpPr/>
          <p:nvPr/>
        </p:nvGrpSpPr>
        <p:grpSpPr>
          <a:xfrm>
            <a:off x="8015982" y="2790324"/>
            <a:ext cx="167387" cy="89197"/>
            <a:chOff x="4662475" y="1976500"/>
            <a:chExt cx="68725" cy="36625"/>
          </a:xfrm>
        </p:grpSpPr>
        <p:sp>
          <p:nvSpPr>
            <p:cNvPr id="1597" name="Google Shape;1597;p5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59"/>
          <p:cNvGrpSpPr/>
          <p:nvPr/>
        </p:nvGrpSpPr>
        <p:grpSpPr>
          <a:xfrm>
            <a:off x="7712887" y="2793764"/>
            <a:ext cx="166899" cy="82317"/>
            <a:chOff x="4920150" y="1977875"/>
            <a:chExt cx="68525" cy="33800"/>
          </a:xfrm>
        </p:grpSpPr>
        <p:sp>
          <p:nvSpPr>
            <p:cNvPr id="1601" name="Google Shape;1601;p5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59"/>
          <p:cNvGrpSpPr/>
          <p:nvPr/>
        </p:nvGrpSpPr>
        <p:grpSpPr>
          <a:xfrm>
            <a:off x="7124044" y="3197682"/>
            <a:ext cx="125190" cy="127859"/>
            <a:chOff x="4676550" y="2160575"/>
            <a:chExt cx="51400" cy="52500"/>
          </a:xfrm>
        </p:grpSpPr>
        <p:sp>
          <p:nvSpPr>
            <p:cNvPr id="1605" name="Google Shape;1605;p5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59"/>
          <p:cNvGrpSpPr/>
          <p:nvPr/>
        </p:nvGrpSpPr>
        <p:grpSpPr>
          <a:xfrm>
            <a:off x="7421302" y="3204714"/>
            <a:ext cx="145405" cy="113794"/>
            <a:chOff x="4768325" y="2163475"/>
            <a:chExt cx="59700" cy="46725"/>
          </a:xfrm>
        </p:grpSpPr>
        <p:sp>
          <p:nvSpPr>
            <p:cNvPr id="1609" name="Google Shape;1609;p5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 name="Google Shape;1611;p59"/>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9"/>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9"/>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9"/>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9"/>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59"/>
          <p:cNvGrpSpPr/>
          <p:nvPr/>
        </p:nvGrpSpPr>
        <p:grpSpPr>
          <a:xfrm>
            <a:off x="7437621" y="3459808"/>
            <a:ext cx="112768" cy="106853"/>
            <a:chOff x="4768575" y="2253950"/>
            <a:chExt cx="46300" cy="43875"/>
          </a:xfrm>
        </p:grpSpPr>
        <p:sp>
          <p:nvSpPr>
            <p:cNvPr id="1618" name="Google Shape;1618;p5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59"/>
          <p:cNvGrpSpPr/>
          <p:nvPr/>
        </p:nvGrpSpPr>
        <p:grpSpPr>
          <a:xfrm>
            <a:off x="7737243" y="3948834"/>
            <a:ext cx="118187" cy="146246"/>
            <a:chOff x="4960900" y="2433225"/>
            <a:chExt cx="48525" cy="60050"/>
          </a:xfrm>
        </p:grpSpPr>
        <p:sp>
          <p:nvSpPr>
            <p:cNvPr id="1621" name="Google Shape;1621;p5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59"/>
          <p:cNvGrpSpPr/>
          <p:nvPr/>
        </p:nvGrpSpPr>
        <p:grpSpPr>
          <a:xfrm>
            <a:off x="7425808" y="4212895"/>
            <a:ext cx="136394" cy="143810"/>
            <a:chOff x="4854075" y="2527625"/>
            <a:chExt cx="56000" cy="59050"/>
          </a:xfrm>
        </p:grpSpPr>
        <p:sp>
          <p:nvSpPr>
            <p:cNvPr id="1624" name="Google Shape;1624;p5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 name="Google Shape;1626;p59"/>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9"/>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9"/>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9" name="Google Shape;1629;p59"/>
          <p:cNvGrpSpPr/>
          <p:nvPr/>
        </p:nvGrpSpPr>
        <p:grpSpPr>
          <a:xfrm>
            <a:off x="8050020" y="3676639"/>
            <a:ext cx="99312" cy="160797"/>
            <a:chOff x="5059700" y="2334775"/>
            <a:chExt cx="40775" cy="66025"/>
          </a:xfrm>
        </p:grpSpPr>
        <p:sp>
          <p:nvSpPr>
            <p:cNvPr id="1630" name="Google Shape;1630;p5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59"/>
          <p:cNvGrpSpPr/>
          <p:nvPr/>
        </p:nvGrpSpPr>
        <p:grpSpPr>
          <a:xfrm>
            <a:off x="8007184" y="3941771"/>
            <a:ext cx="184984" cy="160371"/>
            <a:chOff x="5037700" y="2430325"/>
            <a:chExt cx="75950" cy="65850"/>
          </a:xfrm>
        </p:grpSpPr>
        <p:sp>
          <p:nvSpPr>
            <p:cNvPr id="1640" name="Google Shape;1640;p5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9"/>
          <p:cNvGrpSpPr/>
          <p:nvPr/>
        </p:nvGrpSpPr>
        <p:grpSpPr>
          <a:xfrm>
            <a:off x="7426689" y="3708223"/>
            <a:ext cx="173014" cy="97629"/>
            <a:chOff x="4756975" y="2341800"/>
            <a:chExt cx="91975" cy="51925"/>
          </a:xfrm>
        </p:grpSpPr>
        <p:sp>
          <p:nvSpPr>
            <p:cNvPr id="1643" name="Google Shape;1643;p5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59"/>
          <p:cNvGrpSpPr/>
          <p:nvPr/>
        </p:nvGrpSpPr>
        <p:grpSpPr>
          <a:xfrm>
            <a:off x="7693626" y="4196920"/>
            <a:ext cx="212497" cy="175761"/>
            <a:chOff x="4943575" y="2516350"/>
            <a:chExt cx="98675" cy="81700"/>
          </a:xfrm>
        </p:grpSpPr>
        <p:sp>
          <p:nvSpPr>
            <p:cNvPr id="1664" name="Google Shape;1664;p5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2" name="Google Shape;1742;p59"/>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0" name="Shape 1750"/>
        <p:cNvGrpSpPr/>
        <p:nvPr/>
      </p:nvGrpSpPr>
      <p:grpSpPr>
        <a:xfrm>
          <a:off x="0" y="0"/>
          <a:ext cx="0" cy="0"/>
          <a:chOff x="0" y="0"/>
          <a:chExt cx="0" cy="0"/>
        </a:xfrm>
      </p:grpSpPr>
      <p:grpSp>
        <p:nvGrpSpPr>
          <p:cNvPr id="1751" name="Google Shape;1751;p60"/>
          <p:cNvGrpSpPr/>
          <p:nvPr/>
        </p:nvGrpSpPr>
        <p:grpSpPr>
          <a:xfrm>
            <a:off x="6681268" y="3584496"/>
            <a:ext cx="560636" cy="516497"/>
            <a:chOff x="6652051" y="3714143"/>
            <a:chExt cx="560636" cy="516497"/>
          </a:xfrm>
        </p:grpSpPr>
        <p:grpSp>
          <p:nvGrpSpPr>
            <p:cNvPr id="1752" name="Google Shape;1752;p60"/>
            <p:cNvGrpSpPr/>
            <p:nvPr/>
          </p:nvGrpSpPr>
          <p:grpSpPr>
            <a:xfrm>
              <a:off x="6669657" y="3716715"/>
              <a:ext cx="466768" cy="464314"/>
              <a:chOff x="3139766" y="765669"/>
              <a:chExt cx="886380" cy="881888"/>
            </a:xfrm>
          </p:grpSpPr>
          <p:grpSp>
            <p:nvGrpSpPr>
              <p:cNvPr id="1753" name="Google Shape;1753;p60"/>
              <p:cNvGrpSpPr/>
              <p:nvPr/>
            </p:nvGrpSpPr>
            <p:grpSpPr>
              <a:xfrm>
                <a:off x="3139766" y="765669"/>
                <a:ext cx="886380" cy="881888"/>
                <a:chOff x="3139766" y="765669"/>
                <a:chExt cx="886380" cy="881888"/>
              </a:xfrm>
            </p:grpSpPr>
            <p:sp>
              <p:nvSpPr>
                <p:cNvPr id="1754" name="Google Shape;1754;p6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6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7" name="Google Shape;1767;p6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60"/>
          <p:cNvGrpSpPr/>
          <p:nvPr/>
        </p:nvGrpSpPr>
        <p:grpSpPr>
          <a:xfrm>
            <a:off x="7679978" y="3065079"/>
            <a:ext cx="104231" cy="320340"/>
            <a:chOff x="7564426" y="3224343"/>
            <a:chExt cx="119985" cy="368801"/>
          </a:xfrm>
        </p:grpSpPr>
        <p:sp>
          <p:nvSpPr>
            <p:cNvPr id="1769" name="Google Shape;1769;p6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60"/>
          <p:cNvGrpSpPr/>
          <p:nvPr/>
        </p:nvGrpSpPr>
        <p:grpSpPr>
          <a:xfrm>
            <a:off x="7379466" y="3059180"/>
            <a:ext cx="189489" cy="332132"/>
            <a:chOff x="8370831" y="3202002"/>
            <a:chExt cx="218129" cy="382376"/>
          </a:xfrm>
        </p:grpSpPr>
        <p:sp>
          <p:nvSpPr>
            <p:cNvPr id="1772" name="Google Shape;1772;p6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60"/>
          <p:cNvGrpSpPr/>
          <p:nvPr/>
        </p:nvGrpSpPr>
        <p:grpSpPr>
          <a:xfrm>
            <a:off x="8102855" y="3470312"/>
            <a:ext cx="309429" cy="267000"/>
            <a:chOff x="6742064" y="3750480"/>
            <a:chExt cx="399315" cy="344560"/>
          </a:xfrm>
        </p:grpSpPr>
        <p:sp>
          <p:nvSpPr>
            <p:cNvPr id="1775" name="Google Shape;1775;p6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60"/>
          <p:cNvGrpSpPr/>
          <p:nvPr/>
        </p:nvGrpSpPr>
        <p:grpSpPr>
          <a:xfrm>
            <a:off x="7641874" y="3821360"/>
            <a:ext cx="180437" cy="281608"/>
            <a:chOff x="7248525" y="3739696"/>
            <a:chExt cx="230531" cy="359790"/>
          </a:xfrm>
        </p:grpSpPr>
        <p:sp>
          <p:nvSpPr>
            <p:cNvPr id="1778" name="Google Shape;1778;p6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60"/>
          <p:cNvGrpSpPr/>
          <p:nvPr/>
        </p:nvGrpSpPr>
        <p:grpSpPr>
          <a:xfrm>
            <a:off x="7887794" y="3464584"/>
            <a:ext cx="162896" cy="278710"/>
            <a:chOff x="7601242" y="3729267"/>
            <a:chExt cx="222566" cy="380803"/>
          </a:xfrm>
        </p:grpSpPr>
        <p:sp>
          <p:nvSpPr>
            <p:cNvPr id="1781" name="Google Shape;1781;p6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 name="Google Shape;1783;p60"/>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4" name="Google Shape;1784;p60"/>
          <p:cNvGrpSpPr/>
          <p:nvPr/>
        </p:nvGrpSpPr>
        <p:grpSpPr>
          <a:xfrm>
            <a:off x="7377439" y="3465724"/>
            <a:ext cx="193543" cy="275990"/>
            <a:chOff x="8304647" y="3738687"/>
            <a:chExt cx="225076" cy="320956"/>
          </a:xfrm>
        </p:grpSpPr>
        <p:sp>
          <p:nvSpPr>
            <p:cNvPr id="1785" name="Google Shape;1785;p6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60"/>
          <p:cNvGrpSpPr/>
          <p:nvPr/>
        </p:nvGrpSpPr>
        <p:grpSpPr>
          <a:xfrm>
            <a:off x="7649932" y="3465724"/>
            <a:ext cx="178492" cy="275990"/>
            <a:chOff x="8615101" y="3738687"/>
            <a:chExt cx="207573" cy="320956"/>
          </a:xfrm>
        </p:grpSpPr>
        <p:sp>
          <p:nvSpPr>
            <p:cNvPr id="1789" name="Google Shape;1789;p6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2" name="Google Shape;1792;p60"/>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 name="Google Shape;1793;p60"/>
          <p:cNvGrpSpPr/>
          <p:nvPr/>
        </p:nvGrpSpPr>
        <p:grpSpPr>
          <a:xfrm>
            <a:off x="7875463" y="3868385"/>
            <a:ext cx="187557" cy="187557"/>
            <a:chOff x="8565775" y="671075"/>
            <a:chExt cx="441000" cy="441000"/>
          </a:xfrm>
        </p:grpSpPr>
        <p:sp>
          <p:nvSpPr>
            <p:cNvPr id="1794" name="Google Shape;1794;p6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 name="Google Shape;1796;p60"/>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0"/>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8" name="Google Shape;1798;p60"/>
          <p:cNvGrpSpPr/>
          <p:nvPr/>
        </p:nvGrpSpPr>
        <p:grpSpPr>
          <a:xfrm>
            <a:off x="6029935" y="2940910"/>
            <a:ext cx="587865" cy="517731"/>
            <a:chOff x="6000718" y="3070557"/>
            <a:chExt cx="587865" cy="517731"/>
          </a:xfrm>
        </p:grpSpPr>
        <p:sp>
          <p:nvSpPr>
            <p:cNvPr id="1799" name="Google Shape;1799;p6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60"/>
          <p:cNvGrpSpPr/>
          <p:nvPr/>
        </p:nvGrpSpPr>
        <p:grpSpPr>
          <a:xfrm>
            <a:off x="6044740" y="3584570"/>
            <a:ext cx="557665" cy="516387"/>
            <a:chOff x="6015523" y="3714217"/>
            <a:chExt cx="557665" cy="516387"/>
          </a:xfrm>
        </p:grpSpPr>
        <p:grpSp>
          <p:nvGrpSpPr>
            <p:cNvPr id="1810" name="Google Shape;1810;p60"/>
            <p:cNvGrpSpPr/>
            <p:nvPr/>
          </p:nvGrpSpPr>
          <p:grpSpPr>
            <a:xfrm>
              <a:off x="6036094" y="3716980"/>
              <a:ext cx="529822" cy="510480"/>
              <a:chOff x="3148311" y="-545634"/>
              <a:chExt cx="1006118" cy="969572"/>
            </a:xfrm>
          </p:grpSpPr>
          <p:sp>
            <p:nvSpPr>
              <p:cNvPr id="1811" name="Google Shape;1811;p6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1" name="Google Shape;1821;p6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60"/>
          <p:cNvGrpSpPr/>
          <p:nvPr/>
        </p:nvGrpSpPr>
        <p:grpSpPr>
          <a:xfrm>
            <a:off x="6673522" y="2943981"/>
            <a:ext cx="576302" cy="511871"/>
            <a:chOff x="6644304" y="3073628"/>
            <a:chExt cx="576302" cy="511871"/>
          </a:xfrm>
        </p:grpSpPr>
        <p:grpSp>
          <p:nvGrpSpPr>
            <p:cNvPr id="1823" name="Google Shape;1823;p60"/>
            <p:cNvGrpSpPr/>
            <p:nvPr/>
          </p:nvGrpSpPr>
          <p:grpSpPr>
            <a:xfrm>
              <a:off x="6712169" y="3073651"/>
              <a:ext cx="481611" cy="506713"/>
              <a:chOff x="1833536" y="-546641"/>
              <a:chExt cx="914567" cy="962419"/>
            </a:xfrm>
          </p:grpSpPr>
          <p:grpSp>
            <p:nvGrpSpPr>
              <p:cNvPr id="1824" name="Google Shape;1824;p60"/>
              <p:cNvGrpSpPr/>
              <p:nvPr/>
            </p:nvGrpSpPr>
            <p:grpSpPr>
              <a:xfrm>
                <a:off x="1833536" y="-524249"/>
                <a:ext cx="914567" cy="940027"/>
                <a:chOff x="1833536" y="-524249"/>
                <a:chExt cx="914567" cy="940027"/>
              </a:xfrm>
            </p:grpSpPr>
            <p:sp>
              <p:nvSpPr>
                <p:cNvPr id="1825" name="Google Shape;1825;p6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0" name="Google Shape;1830;p6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4" name="Google Shape;1834;p6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60"/>
          <p:cNvGrpSpPr/>
          <p:nvPr/>
        </p:nvGrpSpPr>
        <p:grpSpPr>
          <a:xfrm>
            <a:off x="752796" y="2869970"/>
            <a:ext cx="2622876" cy="1333540"/>
            <a:chOff x="238125" y="1038125"/>
            <a:chExt cx="7146800" cy="3633625"/>
          </a:xfrm>
        </p:grpSpPr>
        <p:sp>
          <p:nvSpPr>
            <p:cNvPr id="1836" name="Google Shape;1836;p6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60"/>
          <p:cNvGrpSpPr/>
          <p:nvPr/>
        </p:nvGrpSpPr>
        <p:grpSpPr>
          <a:xfrm>
            <a:off x="5938558" y="1033351"/>
            <a:ext cx="2435960" cy="1297725"/>
            <a:chOff x="233350" y="949250"/>
            <a:chExt cx="7137300" cy="3802300"/>
          </a:xfrm>
        </p:grpSpPr>
        <p:sp>
          <p:nvSpPr>
            <p:cNvPr id="3409" name="Google Shape;3409;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0" name="Google Shape;3460;p60"/>
          <p:cNvGrpSpPr/>
          <p:nvPr/>
        </p:nvGrpSpPr>
        <p:grpSpPr>
          <a:xfrm>
            <a:off x="731715" y="995041"/>
            <a:ext cx="2665073" cy="1317140"/>
            <a:chOff x="793334" y="1192826"/>
            <a:chExt cx="2665073" cy="1317140"/>
          </a:xfrm>
        </p:grpSpPr>
        <p:sp>
          <p:nvSpPr>
            <p:cNvPr id="3461" name="Google Shape;3461;p6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0"/>
          <p:cNvGrpSpPr/>
          <p:nvPr/>
        </p:nvGrpSpPr>
        <p:grpSpPr>
          <a:xfrm>
            <a:off x="3450485" y="919691"/>
            <a:ext cx="2310381" cy="1488888"/>
            <a:chOff x="229225" y="549050"/>
            <a:chExt cx="7161750" cy="4615275"/>
          </a:xfrm>
        </p:grpSpPr>
        <p:sp>
          <p:nvSpPr>
            <p:cNvPr id="7429" name="Google Shape;7429;p6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0"/>
          <p:cNvGrpSpPr/>
          <p:nvPr/>
        </p:nvGrpSpPr>
        <p:grpSpPr>
          <a:xfrm>
            <a:off x="3548403" y="2849588"/>
            <a:ext cx="2310282" cy="1374222"/>
            <a:chOff x="238125" y="732525"/>
            <a:chExt cx="7130500" cy="4241425"/>
          </a:xfrm>
        </p:grpSpPr>
        <p:sp>
          <p:nvSpPr>
            <p:cNvPr id="7547" name="Google Shape;7547;p6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4" name="Shape 7664"/>
        <p:cNvGrpSpPr/>
        <p:nvPr/>
      </p:nvGrpSpPr>
      <p:grpSpPr>
        <a:xfrm>
          <a:off x="0" y="0"/>
          <a:ext cx="0" cy="0"/>
          <a:chOff x="0" y="0"/>
          <a:chExt cx="0" cy="0"/>
        </a:xfrm>
      </p:grpSpPr>
      <p:grpSp>
        <p:nvGrpSpPr>
          <p:cNvPr id="7665" name="Google Shape;7665;p61"/>
          <p:cNvGrpSpPr/>
          <p:nvPr/>
        </p:nvGrpSpPr>
        <p:grpSpPr>
          <a:xfrm>
            <a:off x="2100560" y="3398663"/>
            <a:ext cx="1102891" cy="760337"/>
            <a:chOff x="4967783" y="2151471"/>
            <a:chExt cx="3920692" cy="2702940"/>
          </a:xfrm>
        </p:grpSpPr>
        <p:grpSp>
          <p:nvGrpSpPr>
            <p:cNvPr id="7666" name="Google Shape;7666;p61"/>
            <p:cNvGrpSpPr/>
            <p:nvPr/>
          </p:nvGrpSpPr>
          <p:grpSpPr>
            <a:xfrm>
              <a:off x="5045709" y="2252109"/>
              <a:ext cx="3761071" cy="2501708"/>
              <a:chOff x="2691784" y="1805334"/>
              <a:chExt cx="3761071" cy="2501708"/>
            </a:xfrm>
          </p:grpSpPr>
          <p:sp>
            <p:nvSpPr>
              <p:cNvPr id="7667" name="Google Shape;7667;p6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1"/>
            <p:cNvGrpSpPr/>
            <p:nvPr/>
          </p:nvGrpSpPr>
          <p:grpSpPr>
            <a:xfrm>
              <a:off x="4967783" y="2151471"/>
              <a:ext cx="3920692" cy="2702940"/>
              <a:chOff x="2613858" y="1704696"/>
              <a:chExt cx="3920692" cy="2702940"/>
            </a:xfrm>
          </p:grpSpPr>
          <p:sp>
            <p:nvSpPr>
              <p:cNvPr id="7675" name="Google Shape;7675;p6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0" name="Google Shape;7680;p61"/>
          <p:cNvGrpSpPr/>
          <p:nvPr/>
        </p:nvGrpSpPr>
        <p:grpSpPr>
          <a:xfrm>
            <a:off x="3504468" y="1286940"/>
            <a:ext cx="1561911" cy="708580"/>
            <a:chOff x="3530532" y="1496185"/>
            <a:chExt cx="1561911" cy="708580"/>
          </a:xfrm>
        </p:grpSpPr>
        <p:grpSp>
          <p:nvGrpSpPr>
            <p:cNvPr id="7681" name="Google Shape;7681;p61"/>
            <p:cNvGrpSpPr/>
            <p:nvPr/>
          </p:nvGrpSpPr>
          <p:grpSpPr>
            <a:xfrm>
              <a:off x="3720318" y="1857562"/>
              <a:ext cx="1372125" cy="54"/>
              <a:chOff x="3720318" y="1857562"/>
              <a:chExt cx="1372125" cy="54"/>
            </a:xfrm>
          </p:grpSpPr>
          <p:cxnSp>
            <p:nvCxnSpPr>
              <p:cNvPr id="7682" name="Google Shape;7682;p61"/>
              <p:cNvCxnSpPr>
                <a:endCxn id="768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84" name="Google Shape;7684;p6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85" name="Google Shape;7685;p6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86" name="Google Shape;7686;p61"/>
              <p:cNvCxnSpPr>
                <a:stCxn id="768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687" name="Google Shape;7687;p61"/>
            <p:cNvGrpSpPr/>
            <p:nvPr/>
          </p:nvGrpSpPr>
          <p:grpSpPr>
            <a:xfrm>
              <a:off x="3567462" y="1496185"/>
              <a:ext cx="286500" cy="272914"/>
              <a:chOff x="3567462" y="1496185"/>
              <a:chExt cx="286500" cy="272914"/>
            </a:xfrm>
          </p:grpSpPr>
          <p:cxnSp>
            <p:nvCxnSpPr>
              <p:cNvPr id="7688" name="Google Shape;7688;p6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89" name="Google Shape;7689;p6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0" name="Google Shape;7690;p6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61"/>
            <p:cNvGrpSpPr/>
            <p:nvPr/>
          </p:nvGrpSpPr>
          <p:grpSpPr>
            <a:xfrm>
              <a:off x="3929014" y="1960574"/>
              <a:ext cx="286500" cy="242342"/>
              <a:chOff x="3929014" y="1960574"/>
              <a:chExt cx="286500" cy="242342"/>
            </a:xfrm>
          </p:grpSpPr>
          <p:cxnSp>
            <p:nvCxnSpPr>
              <p:cNvPr id="7693" name="Google Shape;7693;p6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694" name="Google Shape;7694;p6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1"/>
            <p:cNvGrpSpPr/>
            <p:nvPr/>
          </p:nvGrpSpPr>
          <p:grpSpPr>
            <a:xfrm>
              <a:off x="4290828" y="1496185"/>
              <a:ext cx="286500" cy="272914"/>
              <a:chOff x="4290828" y="1496185"/>
              <a:chExt cx="286500" cy="272914"/>
            </a:xfrm>
          </p:grpSpPr>
          <p:cxnSp>
            <p:nvCxnSpPr>
              <p:cNvPr id="7696" name="Google Shape;7696;p6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97" name="Google Shape;7697;p6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8" name="Google Shape;7698;p6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61"/>
            <p:cNvGrpSpPr/>
            <p:nvPr/>
          </p:nvGrpSpPr>
          <p:grpSpPr>
            <a:xfrm>
              <a:off x="4657726" y="1959674"/>
              <a:ext cx="286500" cy="245092"/>
              <a:chOff x="4657726" y="1959674"/>
              <a:chExt cx="286500" cy="245092"/>
            </a:xfrm>
          </p:grpSpPr>
          <p:cxnSp>
            <p:nvCxnSpPr>
              <p:cNvPr id="7700" name="Google Shape;7700;p6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701" name="Google Shape;7701;p6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2" name="Google Shape;7702;p61"/>
          <p:cNvGrpSpPr/>
          <p:nvPr/>
        </p:nvGrpSpPr>
        <p:grpSpPr>
          <a:xfrm>
            <a:off x="3486488" y="2149036"/>
            <a:ext cx="1597032" cy="378649"/>
            <a:chOff x="3512551" y="2358282"/>
            <a:chExt cx="1597032" cy="378649"/>
          </a:xfrm>
        </p:grpSpPr>
        <p:grpSp>
          <p:nvGrpSpPr>
            <p:cNvPr id="7703" name="Google Shape;7703;p61"/>
            <p:cNvGrpSpPr/>
            <p:nvPr/>
          </p:nvGrpSpPr>
          <p:grpSpPr>
            <a:xfrm>
              <a:off x="3738198" y="2553002"/>
              <a:ext cx="1145834" cy="117"/>
              <a:chOff x="3738198" y="2553002"/>
              <a:chExt cx="1145834" cy="117"/>
            </a:xfrm>
          </p:grpSpPr>
          <p:cxnSp>
            <p:nvCxnSpPr>
              <p:cNvPr id="7704" name="Google Shape;7704;p6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05" name="Google Shape;7705;p6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06" name="Google Shape;7706;p61"/>
              <p:cNvCxnSpPr>
                <a:stCxn id="7707" idx="6"/>
                <a:endCxn id="770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709" name="Google Shape;7709;p61"/>
            <p:cNvGrpSpPr/>
            <p:nvPr/>
          </p:nvGrpSpPr>
          <p:grpSpPr>
            <a:xfrm>
              <a:off x="3969644" y="2440153"/>
              <a:ext cx="225900" cy="296779"/>
              <a:chOff x="3969644" y="2440153"/>
              <a:chExt cx="225900" cy="296779"/>
            </a:xfrm>
          </p:grpSpPr>
          <p:cxnSp>
            <p:nvCxnSpPr>
              <p:cNvPr id="7710" name="Google Shape;7710;p6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708" name="Google Shape;7708;p6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61"/>
            <p:cNvGrpSpPr/>
            <p:nvPr/>
          </p:nvGrpSpPr>
          <p:grpSpPr>
            <a:xfrm>
              <a:off x="4426818" y="2358282"/>
              <a:ext cx="225600" cy="307471"/>
              <a:chOff x="4426818" y="2358282"/>
              <a:chExt cx="225600" cy="307471"/>
            </a:xfrm>
          </p:grpSpPr>
          <p:cxnSp>
            <p:nvCxnSpPr>
              <p:cNvPr id="7713" name="Google Shape;7713;p61"/>
              <p:cNvCxnSpPr>
                <a:stCxn id="771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715" name="Google Shape;7715;p6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1"/>
            <p:cNvGrpSpPr/>
            <p:nvPr/>
          </p:nvGrpSpPr>
          <p:grpSpPr>
            <a:xfrm>
              <a:off x="4883984" y="2440153"/>
              <a:ext cx="225600" cy="296479"/>
              <a:chOff x="4883984" y="2440153"/>
              <a:chExt cx="225600" cy="296479"/>
            </a:xfrm>
          </p:grpSpPr>
          <p:cxnSp>
            <p:nvCxnSpPr>
              <p:cNvPr id="7717" name="Google Shape;7717;p6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718" name="Google Shape;7718;p6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61"/>
            <p:cNvGrpSpPr/>
            <p:nvPr/>
          </p:nvGrpSpPr>
          <p:grpSpPr>
            <a:xfrm>
              <a:off x="3512551" y="2358356"/>
              <a:ext cx="225647" cy="307629"/>
              <a:chOff x="2182679" y="2005014"/>
              <a:chExt cx="792300" cy="1080158"/>
            </a:xfrm>
          </p:grpSpPr>
          <p:cxnSp>
            <p:nvCxnSpPr>
              <p:cNvPr id="7721" name="Google Shape;7721;p61"/>
              <p:cNvCxnSpPr>
                <a:stCxn id="772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707" name="Google Shape;7707;p6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3" name="Google Shape;7723;p61"/>
          <p:cNvGrpSpPr/>
          <p:nvPr/>
        </p:nvGrpSpPr>
        <p:grpSpPr>
          <a:xfrm>
            <a:off x="6846570" y="972834"/>
            <a:ext cx="1559809" cy="722610"/>
            <a:chOff x="634175" y="2986275"/>
            <a:chExt cx="3147949" cy="1458344"/>
          </a:xfrm>
        </p:grpSpPr>
        <p:cxnSp>
          <p:nvCxnSpPr>
            <p:cNvPr id="7724" name="Google Shape;7724;p61"/>
            <p:cNvCxnSpPr>
              <a:stCxn id="7725" idx="4"/>
              <a:endCxn id="772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727" name="Google Shape;7727;p61"/>
            <p:cNvCxnSpPr>
              <a:stCxn id="7726" idx="0"/>
              <a:endCxn id="772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29" name="Google Shape;7729;p61"/>
            <p:cNvCxnSpPr>
              <a:stCxn id="7728" idx="4"/>
              <a:endCxn id="773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31" name="Google Shape;7731;p61"/>
            <p:cNvCxnSpPr>
              <a:stCxn id="7730" idx="0"/>
              <a:endCxn id="773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732" name="Google Shape;7732;p6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28" name="Google Shape;7728;p6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25" name="Google Shape;7725;p6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30" name="Google Shape;7730;p6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26" name="Google Shape;7726;p6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733" name="Google Shape;7733;p61"/>
          <p:cNvGrpSpPr/>
          <p:nvPr/>
        </p:nvGrpSpPr>
        <p:grpSpPr>
          <a:xfrm>
            <a:off x="3500360" y="2682741"/>
            <a:ext cx="1570719" cy="294123"/>
            <a:chOff x="998425" y="1182125"/>
            <a:chExt cx="1065400" cy="199500"/>
          </a:xfrm>
        </p:grpSpPr>
        <p:sp>
          <p:nvSpPr>
            <p:cNvPr id="7734" name="Google Shape;7734;p6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61"/>
          <p:cNvGrpSpPr/>
          <p:nvPr/>
        </p:nvGrpSpPr>
        <p:grpSpPr>
          <a:xfrm>
            <a:off x="6843616" y="1800228"/>
            <a:ext cx="1565716" cy="366729"/>
            <a:chOff x="1247650" y="2075423"/>
            <a:chExt cx="6648477" cy="1557238"/>
          </a:xfrm>
        </p:grpSpPr>
        <p:sp>
          <p:nvSpPr>
            <p:cNvPr id="7740" name="Google Shape;7740;p6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61"/>
          <p:cNvGrpSpPr/>
          <p:nvPr/>
        </p:nvGrpSpPr>
        <p:grpSpPr>
          <a:xfrm>
            <a:off x="6827928" y="2949043"/>
            <a:ext cx="1597061" cy="663440"/>
            <a:chOff x="6796238" y="3158297"/>
            <a:chExt cx="1630319" cy="677257"/>
          </a:xfrm>
        </p:grpSpPr>
        <p:cxnSp>
          <p:nvCxnSpPr>
            <p:cNvPr id="7747" name="Google Shape;7747;p6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48" name="Google Shape;7748;p6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49" name="Google Shape;7749;p6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750" name="Google Shape;7750;p6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751" name="Google Shape;7751;p61"/>
            <p:cNvGrpSpPr/>
            <p:nvPr/>
          </p:nvGrpSpPr>
          <p:grpSpPr>
            <a:xfrm>
              <a:off x="6796238" y="3311904"/>
              <a:ext cx="1630319" cy="377697"/>
              <a:chOff x="6796238" y="3311904"/>
              <a:chExt cx="1630319" cy="377697"/>
            </a:xfrm>
          </p:grpSpPr>
          <p:sp>
            <p:nvSpPr>
              <p:cNvPr id="7752" name="Google Shape;7752;p6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5" name="Google Shape;7755;p61"/>
          <p:cNvGrpSpPr/>
          <p:nvPr/>
        </p:nvGrpSpPr>
        <p:grpSpPr>
          <a:xfrm>
            <a:off x="5349066" y="970435"/>
            <a:ext cx="1368606" cy="1593805"/>
            <a:chOff x="1839112" y="2209163"/>
            <a:chExt cx="1918159" cy="2233784"/>
          </a:xfrm>
        </p:grpSpPr>
        <p:sp>
          <p:nvSpPr>
            <p:cNvPr id="7756" name="Google Shape;7756;p6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59" name="Google Shape;7759;p61"/>
            <p:cNvCxnSpPr>
              <a:stCxn id="7756" idx="6"/>
              <a:endCxn id="775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60" name="Google Shape;7760;p61"/>
            <p:cNvCxnSpPr>
              <a:stCxn id="7757" idx="4"/>
              <a:endCxn id="776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762" name="Google Shape;7762;p61"/>
            <p:cNvCxnSpPr>
              <a:stCxn id="7761" idx="6"/>
              <a:endCxn id="775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63" name="Google Shape;7763;p61"/>
            <p:cNvCxnSpPr>
              <a:stCxn id="7758" idx="4"/>
              <a:endCxn id="776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761" name="Google Shape;7761;p6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6" name="Google Shape;7766;p61"/>
            <p:cNvCxnSpPr>
              <a:endCxn id="776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767" name="Google Shape;7767;p61"/>
          <p:cNvGrpSpPr/>
          <p:nvPr/>
        </p:nvGrpSpPr>
        <p:grpSpPr>
          <a:xfrm>
            <a:off x="3481439" y="976671"/>
            <a:ext cx="1637968" cy="154942"/>
            <a:chOff x="238125" y="2506075"/>
            <a:chExt cx="7115411" cy="673075"/>
          </a:xfrm>
        </p:grpSpPr>
        <p:sp>
          <p:nvSpPr>
            <p:cNvPr id="7768" name="Google Shape;7768;p6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1"/>
          <p:cNvGrpSpPr/>
          <p:nvPr/>
        </p:nvGrpSpPr>
        <p:grpSpPr>
          <a:xfrm>
            <a:off x="720124" y="1298269"/>
            <a:ext cx="2476762" cy="91743"/>
            <a:chOff x="1464850" y="436376"/>
            <a:chExt cx="6001362" cy="222300"/>
          </a:xfrm>
        </p:grpSpPr>
        <p:sp>
          <p:nvSpPr>
            <p:cNvPr id="7774" name="Google Shape;7774;p6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9" name="Google Shape;7779;p6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80" name="Google Shape;7780;p6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81" name="Google Shape;7781;p6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82" name="Google Shape;7782;p6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783" name="Google Shape;7783;p61"/>
          <p:cNvGrpSpPr/>
          <p:nvPr/>
        </p:nvGrpSpPr>
        <p:grpSpPr>
          <a:xfrm>
            <a:off x="706391" y="2533734"/>
            <a:ext cx="1452710" cy="651923"/>
            <a:chOff x="803162" y="2667727"/>
            <a:chExt cx="1411906" cy="633611"/>
          </a:xfrm>
        </p:grpSpPr>
        <p:cxnSp>
          <p:nvCxnSpPr>
            <p:cNvPr id="7784" name="Google Shape;7784;p61"/>
            <p:cNvCxnSpPr>
              <a:stCxn id="7785" idx="2"/>
              <a:endCxn id="778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87" name="Google Shape;7787;p61"/>
            <p:cNvCxnSpPr>
              <a:stCxn id="7788" idx="0"/>
              <a:endCxn id="778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89" name="Google Shape;7789;p61"/>
            <p:cNvCxnSpPr>
              <a:stCxn id="7788" idx="2"/>
              <a:endCxn id="779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91" name="Google Shape;7791;p61"/>
            <p:cNvCxnSpPr>
              <a:stCxn id="7792" idx="0"/>
              <a:endCxn id="778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93" name="Google Shape;7793;p61"/>
            <p:cNvCxnSpPr>
              <a:stCxn id="7786" idx="2"/>
              <a:endCxn id="779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95" name="Google Shape;7795;p61"/>
            <p:cNvCxnSpPr>
              <a:stCxn id="7796" idx="0"/>
              <a:endCxn id="778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792" name="Google Shape;7792;p6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90" name="Google Shape;7790;p6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96" name="Google Shape;7796;p6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94" name="Google Shape;7794;p6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86" name="Google Shape;7786;p6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88" name="Google Shape;7788;p6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85" name="Google Shape;7785;p6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797" name="Google Shape;7797;p61"/>
          <p:cNvGrpSpPr/>
          <p:nvPr/>
        </p:nvGrpSpPr>
        <p:grpSpPr>
          <a:xfrm>
            <a:off x="706393" y="969273"/>
            <a:ext cx="2518541" cy="209309"/>
            <a:chOff x="803163" y="1111966"/>
            <a:chExt cx="2447800" cy="203430"/>
          </a:xfrm>
        </p:grpSpPr>
        <p:grpSp>
          <p:nvGrpSpPr>
            <p:cNvPr id="7798" name="Google Shape;7798;p61"/>
            <p:cNvGrpSpPr/>
            <p:nvPr/>
          </p:nvGrpSpPr>
          <p:grpSpPr>
            <a:xfrm>
              <a:off x="1958180" y="1111966"/>
              <a:ext cx="588019" cy="121396"/>
              <a:chOff x="4808316" y="2800065"/>
              <a:chExt cx="1999386" cy="412910"/>
            </a:xfrm>
          </p:grpSpPr>
          <p:sp>
            <p:nvSpPr>
              <p:cNvPr id="7799" name="Google Shape;7799;p6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0" name="Google Shape;7800;p61"/>
              <p:cNvGrpSpPr/>
              <p:nvPr/>
            </p:nvGrpSpPr>
            <p:grpSpPr>
              <a:xfrm>
                <a:off x="4808316" y="2800065"/>
                <a:ext cx="92400" cy="411825"/>
                <a:chOff x="845575" y="2563700"/>
                <a:chExt cx="92400" cy="411825"/>
              </a:xfrm>
            </p:grpSpPr>
            <p:cxnSp>
              <p:nvCxnSpPr>
                <p:cNvPr id="7801" name="Google Shape;7801;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02" name="Google Shape;7802;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803" name="Google Shape;7803;p6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804" name="Google Shape;7804;p6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5" name="Google Shape;7805;p61"/>
            <p:cNvGrpSpPr/>
            <p:nvPr/>
          </p:nvGrpSpPr>
          <p:grpSpPr>
            <a:xfrm>
              <a:off x="803163" y="1111974"/>
              <a:ext cx="591158" cy="121545"/>
              <a:chOff x="803163" y="1111974"/>
              <a:chExt cx="591158" cy="121545"/>
            </a:xfrm>
          </p:grpSpPr>
          <p:grpSp>
            <p:nvGrpSpPr>
              <p:cNvPr id="7806" name="Google Shape;7806;p61"/>
              <p:cNvGrpSpPr/>
              <p:nvPr/>
            </p:nvGrpSpPr>
            <p:grpSpPr>
              <a:xfrm>
                <a:off x="803163" y="1111974"/>
                <a:ext cx="27175" cy="121077"/>
                <a:chOff x="845575" y="2563700"/>
                <a:chExt cx="92400" cy="411825"/>
              </a:xfrm>
            </p:grpSpPr>
            <p:cxnSp>
              <p:nvCxnSpPr>
                <p:cNvPr id="7807" name="Google Shape;7807;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08" name="Google Shape;7808;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9" name="Google Shape;7809;p6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61"/>
            <p:cNvGrpSpPr/>
            <p:nvPr/>
          </p:nvGrpSpPr>
          <p:grpSpPr>
            <a:xfrm>
              <a:off x="1381910" y="1194219"/>
              <a:ext cx="588341" cy="121177"/>
              <a:chOff x="1381910" y="1194219"/>
              <a:chExt cx="588341" cy="121177"/>
            </a:xfrm>
          </p:grpSpPr>
          <p:grpSp>
            <p:nvGrpSpPr>
              <p:cNvPr id="7811" name="Google Shape;7811;p61"/>
              <p:cNvGrpSpPr/>
              <p:nvPr/>
            </p:nvGrpSpPr>
            <p:grpSpPr>
              <a:xfrm rot="10800000">
                <a:off x="1381910" y="1194319"/>
                <a:ext cx="27175" cy="121077"/>
                <a:chOff x="2070100" y="2563700"/>
                <a:chExt cx="92400" cy="411825"/>
              </a:xfrm>
            </p:grpSpPr>
            <p:cxnSp>
              <p:nvCxnSpPr>
                <p:cNvPr id="7812" name="Google Shape;7812;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13" name="Google Shape;7813;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4" name="Google Shape;7814;p6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61"/>
            <p:cNvGrpSpPr/>
            <p:nvPr/>
          </p:nvGrpSpPr>
          <p:grpSpPr>
            <a:xfrm>
              <a:off x="2532079" y="1194219"/>
              <a:ext cx="704927" cy="121177"/>
              <a:chOff x="2532079" y="1194219"/>
              <a:chExt cx="704927" cy="121177"/>
            </a:xfrm>
          </p:grpSpPr>
          <p:grpSp>
            <p:nvGrpSpPr>
              <p:cNvPr id="7816" name="Google Shape;7816;p61"/>
              <p:cNvGrpSpPr/>
              <p:nvPr/>
            </p:nvGrpSpPr>
            <p:grpSpPr>
              <a:xfrm rot="10800000">
                <a:off x="2532079" y="1194319"/>
                <a:ext cx="27175" cy="121077"/>
                <a:chOff x="2070100" y="2563700"/>
                <a:chExt cx="92400" cy="411825"/>
              </a:xfrm>
            </p:grpSpPr>
            <p:cxnSp>
              <p:nvCxnSpPr>
                <p:cNvPr id="7817" name="Google Shape;7817;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18" name="Google Shape;7818;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9" name="Google Shape;7819;p6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0" name="Google Shape;7820;p61"/>
          <p:cNvGrpSpPr/>
          <p:nvPr/>
        </p:nvGrpSpPr>
        <p:grpSpPr>
          <a:xfrm>
            <a:off x="3499403" y="3665904"/>
            <a:ext cx="1567778" cy="491677"/>
            <a:chOff x="5194708" y="3484366"/>
            <a:chExt cx="3148148" cy="987304"/>
          </a:xfrm>
        </p:grpSpPr>
        <p:grpSp>
          <p:nvGrpSpPr>
            <p:cNvPr id="7821" name="Google Shape;7821;p61"/>
            <p:cNvGrpSpPr/>
            <p:nvPr/>
          </p:nvGrpSpPr>
          <p:grpSpPr>
            <a:xfrm>
              <a:off x="7531521" y="3484366"/>
              <a:ext cx="811335" cy="987304"/>
              <a:chOff x="3379425" y="1617275"/>
              <a:chExt cx="1090650" cy="1327200"/>
            </a:xfrm>
          </p:grpSpPr>
          <p:sp>
            <p:nvSpPr>
              <p:cNvPr id="7822" name="Google Shape;7822;p6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61"/>
            <p:cNvGrpSpPr/>
            <p:nvPr/>
          </p:nvGrpSpPr>
          <p:grpSpPr>
            <a:xfrm>
              <a:off x="6752546" y="3484366"/>
              <a:ext cx="811428" cy="987304"/>
              <a:chOff x="2332275" y="1617275"/>
              <a:chExt cx="1090775" cy="1327200"/>
            </a:xfrm>
          </p:grpSpPr>
          <p:sp>
            <p:nvSpPr>
              <p:cNvPr id="7826" name="Google Shape;7826;p6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61"/>
            <p:cNvGrpSpPr/>
            <p:nvPr/>
          </p:nvGrpSpPr>
          <p:grpSpPr>
            <a:xfrm>
              <a:off x="5973664" y="3484366"/>
              <a:ext cx="811335" cy="987304"/>
              <a:chOff x="1285250" y="1617275"/>
              <a:chExt cx="1090650" cy="1327200"/>
            </a:xfrm>
          </p:grpSpPr>
          <p:sp>
            <p:nvSpPr>
              <p:cNvPr id="7830" name="Google Shape;7830;p6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61"/>
            <p:cNvGrpSpPr/>
            <p:nvPr/>
          </p:nvGrpSpPr>
          <p:grpSpPr>
            <a:xfrm>
              <a:off x="5194708" y="3484366"/>
              <a:ext cx="811409" cy="987304"/>
              <a:chOff x="238125" y="1617275"/>
              <a:chExt cx="1090750" cy="1327200"/>
            </a:xfrm>
          </p:grpSpPr>
          <p:sp>
            <p:nvSpPr>
              <p:cNvPr id="7834" name="Google Shape;7834;p6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7" name="Google Shape;7837;p61"/>
          <p:cNvGrpSpPr/>
          <p:nvPr/>
        </p:nvGrpSpPr>
        <p:grpSpPr>
          <a:xfrm>
            <a:off x="3460012" y="3146315"/>
            <a:ext cx="1616964" cy="346256"/>
            <a:chOff x="1808063" y="4294338"/>
            <a:chExt cx="3370782" cy="721817"/>
          </a:xfrm>
        </p:grpSpPr>
        <p:sp>
          <p:nvSpPr>
            <p:cNvPr id="7838" name="Google Shape;7838;p6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1"/>
          <p:cNvGrpSpPr/>
          <p:nvPr/>
        </p:nvGrpSpPr>
        <p:grpSpPr>
          <a:xfrm>
            <a:off x="738224" y="3432344"/>
            <a:ext cx="1295882" cy="646587"/>
            <a:chOff x="834100" y="3642869"/>
            <a:chExt cx="1259483" cy="628426"/>
          </a:xfrm>
        </p:grpSpPr>
        <p:sp>
          <p:nvSpPr>
            <p:cNvPr id="7849" name="Google Shape;7849;p6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4" name="Google Shape;7874;p61"/>
            <p:cNvGrpSpPr/>
            <p:nvPr/>
          </p:nvGrpSpPr>
          <p:grpSpPr>
            <a:xfrm>
              <a:off x="1360364" y="3847835"/>
              <a:ext cx="208119" cy="224359"/>
              <a:chOff x="1360769" y="3847100"/>
              <a:chExt cx="208119" cy="224359"/>
            </a:xfrm>
          </p:grpSpPr>
          <p:sp>
            <p:nvSpPr>
              <p:cNvPr id="7875" name="Google Shape;7875;p6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5" name="Google Shape;7895;p6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1"/>
          <p:cNvGrpSpPr/>
          <p:nvPr/>
        </p:nvGrpSpPr>
        <p:grpSpPr>
          <a:xfrm rot="5400000">
            <a:off x="5951337" y="3228841"/>
            <a:ext cx="164064" cy="1414916"/>
            <a:chOff x="4428249" y="1369375"/>
            <a:chExt cx="36905" cy="429569"/>
          </a:xfrm>
        </p:grpSpPr>
        <p:sp>
          <p:nvSpPr>
            <p:cNvPr id="7910" name="Google Shape;7910;p6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61"/>
          <p:cNvGrpSpPr/>
          <p:nvPr/>
        </p:nvGrpSpPr>
        <p:grpSpPr>
          <a:xfrm flipH="1" rot="10800000">
            <a:off x="5323766" y="2817385"/>
            <a:ext cx="1419207" cy="24808"/>
            <a:chOff x="219558" y="4738465"/>
            <a:chExt cx="5852400" cy="102300"/>
          </a:xfrm>
        </p:grpSpPr>
        <p:cxnSp>
          <p:nvCxnSpPr>
            <p:cNvPr id="7943" name="Google Shape;7943;p6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944" name="Google Shape;7944;p6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1"/>
          <p:cNvGrpSpPr/>
          <p:nvPr/>
        </p:nvGrpSpPr>
        <p:grpSpPr>
          <a:xfrm>
            <a:off x="5335084" y="3190448"/>
            <a:ext cx="1396570" cy="385016"/>
            <a:chOff x="5286284" y="2966544"/>
            <a:chExt cx="1396570" cy="385016"/>
          </a:xfrm>
        </p:grpSpPr>
        <p:cxnSp>
          <p:nvCxnSpPr>
            <p:cNvPr id="7950" name="Google Shape;7950;p6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951" name="Google Shape;7951;p6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952" name="Google Shape;7952;p61"/>
            <p:cNvGrpSpPr/>
            <p:nvPr/>
          </p:nvGrpSpPr>
          <p:grpSpPr>
            <a:xfrm>
              <a:off x="5287688" y="3173364"/>
              <a:ext cx="1395166" cy="74100"/>
              <a:chOff x="5287688" y="3173364"/>
              <a:chExt cx="1395166" cy="74100"/>
            </a:xfrm>
          </p:grpSpPr>
          <p:cxnSp>
            <p:nvCxnSpPr>
              <p:cNvPr id="7953" name="Google Shape;7953;p6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954" name="Google Shape;7954;p6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955" name="Google Shape;7955;p6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56" name="Google Shape;7956;p6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57" name="Google Shape;7957;p6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58" name="Google Shape;7958;p6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59" name="Google Shape;7959;p6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60" name="Google Shape;7960;p6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961" name="Google Shape;7961;p6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962" name="Google Shape;7962;p61"/>
          <p:cNvGrpSpPr/>
          <p:nvPr/>
        </p:nvGrpSpPr>
        <p:grpSpPr>
          <a:xfrm>
            <a:off x="2021150" y="1609224"/>
            <a:ext cx="1182276" cy="662027"/>
            <a:chOff x="2029517" y="1732295"/>
            <a:chExt cx="1149068" cy="643432"/>
          </a:xfrm>
        </p:grpSpPr>
        <p:grpSp>
          <p:nvGrpSpPr>
            <p:cNvPr id="7963" name="Google Shape;7963;p61"/>
            <p:cNvGrpSpPr/>
            <p:nvPr/>
          </p:nvGrpSpPr>
          <p:grpSpPr>
            <a:xfrm>
              <a:off x="2708660" y="1746937"/>
              <a:ext cx="455427" cy="244429"/>
              <a:chOff x="2700693" y="1746937"/>
              <a:chExt cx="455427" cy="244429"/>
            </a:xfrm>
          </p:grpSpPr>
          <p:grpSp>
            <p:nvGrpSpPr>
              <p:cNvPr id="7964" name="Google Shape;7964;p61"/>
              <p:cNvGrpSpPr/>
              <p:nvPr/>
            </p:nvGrpSpPr>
            <p:grpSpPr>
              <a:xfrm>
                <a:off x="2905682" y="1782817"/>
                <a:ext cx="250438" cy="208549"/>
                <a:chOff x="2905682" y="1782817"/>
                <a:chExt cx="250438" cy="208549"/>
              </a:xfrm>
            </p:grpSpPr>
            <p:cxnSp>
              <p:nvCxnSpPr>
                <p:cNvPr id="7965" name="Google Shape;7965;p6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66" name="Google Shape;7966;p6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1"/>
              <p:cNvGrpSpPr/>
              <p:nvPr/>
            </p:nvGrpSpPr>
            <p:grpSpPr>
              <a:xfrm>
                <a:off x="2700693" y="1746937"/>
                <a:ext cx="449967" cy="72374"/>
                <a:chOff x="2700693" y="1746937"/>
                <a:chExt cx="449967" cy="72374"/>
              </a:xfrm>
            </p:grpSpPr>
            <p:cxnSp>
              <p:nvCxnSpPr>
                <p:cNvPr id="7968" name="Google Shape;7968;p6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69" name="Google Shape;7969;p6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0" name="Google Shape;7970;p61"/>
            <p:cNvGrpSpPr/>
            <p:nvPr/>
          </p:nvGrpSpPr>
          <p:grpSpPr>
            <a:xfrm>
              <a:off x="2029517" y="1732295"/>
              <a:ext cx="1149068" cy="643432"/>
              <a:chOff x="2029517" y="1732295"/>
              <a:chExt cx="1149068" cy="643432"/>
            </a:xfrm>
          </p:grpSpPr>
          <p:grpSp>
            <p:nvGrpSpPr>
              <p:cNvPr id="7971" name="Google Shape;7971;p61"/>
              <p:cNvGrpSpPr/>
              <p:nvPr/>
            </p:nvGrpSpPr>
            <p:grpSpPr>
              <a:xfrm>
                <a:off x="2703618" y="2103152"/>
                <a:ext cx="474966" cy="260017"/>
                <a:chOff x="2703618" y="2103152"/>
                <a:chExt cx="474966" cy="260017"/>
              </a:xfrm>
            </p:grpSpPr>
            <p:grpSp>
              <p:nvGrpSpPr>
                <p:cNvPr id="7972" name="Google Shape;7972;p61"/>
                <p:cNvGrpSpPr/>
                <p:nvPr/>
              </p:nvGrpSpPr>
              <p:grpSpPr>
                <a:xfrm>
                  <a:off x="2703618" y="2290640"/>
                  <a:ext cx="450291" cy="72529"/>
                  <a:chOff x="2703618" y="2290640"/>
                  <a:chExt cx="450291" cy="72529"/>
                </a:xfrm>
              </p:grpSpPr>
              <p:cxnSp>
                <p:nvCxnSpPr>
                  <p:cNvPr id="7973" name="Google Shape;7973;p6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74" name="Google Shape;7974;p6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61"/>
                <p:cNvGrpSpPr/>
                <p:nvPr/>
              </p:nvGrpSpPr>
              <p:grpSpPr>
                <a:xfrm>
                  <a:off x="2908607" y="2103152"/>
                  <a:ext cx="269977" cy="223538"/>
                  <a:chOff x="2908607" y="2103152"/>
                  <a:chExt cx="269977" cy="223538"/>
                </a:xfrm>
              </p:grpSpPr>
              <p:cxnSp>
                <p:nvCxnSpPr>
                  <p:cNvPr id="7976" name="Google Shape;7976;p6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77" name="Google Shape;7977;p6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8" name="Google Shape;7978;p61"/>
              <p:cNvGrpSpPr/>
              <p:nvPr/>
            </p:nvGrpSpPr>
            <p:grpSpPr>
              <a:xfrm>
                <a:off x="2029517" y="1732295"/>
                <a:ext cx="685827" cy="643432"/>
                <a:chOff x="2029517" y="1732295"/>
                <a:chExt cx="685827" cy="643432"/>
              </a:xfrm>
            </p:grpSpPr>
            <p:sp>
              <p:nvSpPr>
                <p:cNvPr id="7979" name="Google Shape;7979;p6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0" name="Google Shape;7980;p61"/>
                <p:cNvGrpSpPr/>
                <p:nvPr/>
              </p:nvGrpSpPr>
              <p:grpSpPr>
                <a:xfrm>
                  <a:off x="2158948" y="1732295"/>
                  <a:ext cx="556396" cy="333108"/>
                  <a:chOff x="2158948" y="1732295"/>
                  <a:chExt cx="556396" cy="333108"/>
                </a:xfrm>
              </p:grpSpPr>
              <p:cxnSp>
                <p:nvCxnSpPr>
                  <p:cNvPr id="7981" name="Google Shape;7981;p6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82" name="Google Shape;7982;p6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1"/>
                <p:cNvGrpSpPr/>
                <p:nvPr/>
              </p:nvGrpSpPr>
              <p:grpSpPr>
                <a:xfrm>
                  <a:off x="2159908" y="2065057"/>
                  <a:ext cx="550884" cy="310670"/>
                  <a:chOff x="2159908" y="2065057"/>
                  <a:chExt cx="550884" cy="310670"/>
                </a:xfrm>
              </p:grpSpPr>
              <p:cxnSp>
                <p:nvCxnSpPr>
                  <p:cNvPr id="7984" name="Google Shape;7984;p6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85" name="Google Shape;7985;p6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986" name="Google Shape;7986;p61"/>
          <p:cNvGrpSpPr/>
          <p:nvPr/>
        </p:nvGrpSpPr>
        <p:grpSpPr>
          <a:xfrm>
            <a:off x="706399" y="1556837"/>
            <a:ext cx="962651" cy="810058"/>
            <a:chOff x="844912" y="1681380"/>
            <a:chExt cx="935611" cy="787305"/>
          </a:xfrm>
        </p:grpSpPr>
        <p:grpSp>
          <p:nvGrpSpPr>
            <p:cNvPr id="7987" name="Google Shape;7987;p61"/>
            <p:cNvGrpSpPr/>
            <p:nvPr/>
          </p:nvGrpSpPr>
          <p:grpSpPr>
            <a:xfrm>
              <a:off x="844912" y="1819635"/>
              <a:ext cx="329836" cy="510016"/>
              <a:chOff x="844912" y="1819635"/>
              <a:chExt cx="329836" cy="510016"/>
            </a:xfrm>
          </p:grpSpPr>
          <p:sp>
            <p:nvSpPr>
              <p:cNvPr id="7988" name="Google Shape;7988;p6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61"/>
            <p:cNvGrpSpPr/>
            <p:nvPr/>
          </p:nvGrpSpPr>
          <p:grpSpPr>
            <a:xfrm>
              <a:off x="1284601" y="2158168"/>
              <a:ext cx="495923" cy="310517"/>
              <a:chOff x="1284601" y="2158168"/>
              <a:chExt cx="495923" cy="310517"/>
            </a:xfrm>
          </p:grpSpPr>
          <p:sp>
            <p:nvSpPr>
              <p:cNvPr id="7995" name="Google Shape;7995;p6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6" name="Google Shape;7996;p61"/>
              <p:cNvGrpSpPr/>
              <p:nvPr/>
            </p:nvGrpSpPr>
            <p:grpSpPr>
              <a:xfrm>
                <a:off x="1507666" y="2158168"/>
                <a:ext cx="272858" cy="310517"/>
                <a:chOff x="1507666" y="2158168"/>
                <a:chExt cx="272858" cy="310517"/>
              </a:xfrm>
            </p:grpSpPr>
            <p:grpSp>
              <p:nvGrpSpPr>
                <p:cNvPr id="7997" name="Google Shape;7997;p61"/>
                <p:cNvGrpSpPr/>
                <p:nvPr/>
              </p:nvGrpSpPr>
              <p:grpSpPr>
                <a:xfrm>
                  <a:off x="1507666" y="2176104"/>
                  <a:ext cx="166395" cy="273149"/>
                  <a:chOff x="1507666" y="2176104"/>
                  <a:chExt cx="166395" cy="273149"/>
                </a:xfrm>
              </p:grpSpPr>
              <p:sp>
                <p:nvSpPr>
                  <p:cNvPr id="7998" name="Google Shape;7998;p6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5" name="Google Shape;8005;p6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7" name="Google Shape;8007;p61"/>
            <p:cNvGrpSpPr/>
            <p:nvPr/>
          </p:nvGrpSpPr>
          <p:grpSpPr>
            <a:xfrm>
              <a:off x="1284601" y="1681380"/>
              <a:ext cx="495923" cy="310517"/>
              <a:chOff x="1284601" y="1681380"/>
              <a:chExt cx="495923" cy="310517"/>
            </a:xfrm>
          </p:grpSpPr>
          <p:sp>
            <p:nvSpPr>
              <p:cNvPr id="8008" name="Google Shape;8008;p6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9" name="Google Shape;8009;p61"/>
              <p:cNvGrpSpPr/>
              <p:nvPr/>
            </p:nvGrpSpPr>
            <p:grpSpPr>
              <a:xfrm>
                <a:off x="1507666" y="1681380"/>
                <a:ext cx="272858" cy="310517"/>
                <a:chOff x="1507666" y="1681380"/>
                <a:chExt cx="272858" cy="310517"/>
              </a:xfrm>
            </p:grpSpPr>
            <p:grpSp>
              <p:nvGrpSpPr>
                <p:cNvPr id="8010" name="Google Shape;8010;p61"/>
                <p:cNvGrpSpPr/>
                <p:nvPr/>
              </p:nvGrpSpPr>
              <p:grpSpPr>
                <a:xfrm>
                  <a:off x="1507666" y="1700120"/>
                  <a:ext cx="166395" cy="272984"/>
                  <a:chOff x="1507666" y="1700120"/>
                  <a:chExt cx="166395" cy="272984"/>
                </a:xfrm>
              </p:grpSpPr>
              <p:sp>
                <p:nvSpPr>
                  <p:cNvPr id="8011" name="Google Shape;8011;p6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8" name="Google Shape;8018;p6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20" name="Google Shape;8020;p61"/>
          <p:cNvGrpSpPr/>
          <p:nvPr/>
        </p:nvGrpSpPr>
        <p:grpSpPr>
          <a:xfrm>
            <a:off x="6815339" y="2324267"/>
            <a:ext cx="1622269" cy="552443"/>
            <a:chOff x="6894650" y="2574740"/>
            <a:chExt cx="1445100" cy="492111"/>
          </a:xfrm>
        </p:grpSpPr>
        <p:sp>
          <p:nvSpPr>
            <p:cNvPr id="8021" name="Google Shape;8021;p6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6" name="Google Shape;8026;p6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027" name="Google Shape;8027;p61"/>
          <p:cNvGrpSpPr/>
          <p:nvPr/>
        </p:nvGrpSpPr>
        <p:grpSpPr>
          <a:xfrm>
            <a:off x="6834882" y="3698522"/>
            <a:ext cx="1583206" cy="475705"/>
            <a:chOff x="6953919" y="3907920"/>
            <a:chExt cx="1377300" cy="475705"/>
          </a:xfrm>
        </p:grpSpPr>
        <p:cxnSp>
          <p:nvCxnSpPr>
            <p:cNvPr id="8028" name="Google Shape;8028;p6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29" name="Google Shape;8029;p6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030" name="Google Shape;8030;p6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31" name="Google Shape;8031;p6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032" name="Google Shape;8032;p6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033" name="Google Shape;8033;p61"/>
          <p:cNvGrpSpPr/>
          <p:nvPr/>
        </p:nvGrpSpPr>
        <p:grpSpPr>
          <a:xfrm>
            <a:off x="2338470" y="2459668"/>
            <a:ext cx="836286" cy="824529"/>
            <a:chOff x="2389399" y="2595741"/>
            <a:chExt cx="812796" cy="801369"/>
          </a:xfrm>
        </p:grpSpPr>
        <p:grpSp>
          <p:nvGrpSpPr>
            <p:cNvPr id="8034" name="Google Shape;8034;p61"/>
            <p:cNvGrpSpPr/>
            <p:nvPr/>
          </p:nvGrpSpPr>
          <p:grpSpPr>
            <a:xfrm>
              <a:off x="2492145" y="2881565"/>
              <a:ext cx="607300" cy="229751"/>
              <a:chOff x="2492145" y="2881565"/>
              <a:chExt cx="607300" cy="229751"/>
            </a:xfrm>
          </p:grpSpPr>
          <p:sp>
            <p:nvSpPr>
              <p:cNvPr id="8035" name="Google Shape;8035;p6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1"/>
            <p:cNvGrpSpPr/>
            <p:nvPr/>
          </p:nvGrpSpPr>
          <p:grpSpPr>
            <a:xfrm>
              <a:off x="2389399" y="2595741"/>
              <a:ext cx="812796" cy="296825"/>
              <a:chOff x="2389399" y="2595741"/>
              <a:chExt cx="812796" cy="296825"/>
            </a:xfrm>
          </p:grpSpPr>
          <p:grpSp>
            <p:nvGrpSpPr>
              <p:cNvPr id="8039" name="Google Shape;8039;p61"/>
              <p:cNvGrpSpPr/>
              <p:nvPr/>
            </p:nvGrpSpPr>
            <p:grpSpPr>
              <a:xfrm>
                <a:off x="2389399" y="2595741"/>
                <a:ext cx="363638" cy="296825"/>
                <a:chOff x="2389399" y="2595741"/>
                <a:chExt cx="363638" cy="296825"/>
              </a:xfrm>
            </p:grpSpPr>
            <p:grpSp>
              <p:nvGrpSpPr>
                <p:cNvPr id="8040" name="Google Shape;8040;p61"/>
                <p:cNvGrpSpPr/>
                <p:nvPr/>
              </p:nvGrpSpPr>
              <p:grpSpPr>
                <a:xfrm>
                  <a:off x="2493852" y="2794333"/>
                  <a:ext cx="259185" cy="98232"/>
                  <a:chOff x="2493852" y="2794333"/>
                  <a:chExt cx="259185" cy="98232"/>
                </a:xfrm>
              </p:grpSpPr>
              <p:sp>
                <p:nvSpPr>
                  <p:cNvPr id="8041" name="Google Shape;8041;p6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1"/>
                <p:cNvGrpSpPr/>
                <p:nvPr/>
              </p:nvGrpSpPr>
              <p:grpSpPr>
                <a:xfrm>
                  <a:off x="2389399" y="2595741"/>
                  <a:ext cx="224343" cy="182054"/>
                  <a:chOff x="2389399" y="2595741"/>
                  <a:chExt cx="224343" cy="182054"/>
                </a:xfrm>
              </p:grpSpPr>
              <p:sp>
                <p:nvSpPr>
                  <p:cNvPr id="8045" name="Google Shape;8045;p6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7" name="Google Shape;8047;p61"/>
              <p:cNvGrpSpPr/>
              <p:nvPr/>
            </p:nvGrpSpPr>
            <p:grpSpPr>
              <a:xfrm>
                <a:off x="2683630" y="2595741"/>
                <a:ext cx="224334" cy="296825"/>
                <a:chOff x="2683630" y="2595741"/>
                <a:chExt cx="224334" cy="296825"/>
              </a:xfrm>
            </p:grpSpPr>
            <p:grpSp>
              <p:nvGrpSpPr>
                <p:cNvPr id="8048" name="Google Shape;8048;p61"/>
                <p:cNvGrpSpPr/>
                <p:nvPr/>
              </p:nvGrpSpPr>
              <p:grpSpPr>
                <a:xfrm>
                  <a:off x="2788083" y="2794333"/>
                  <a:ext cx="15356" cy="98232"/>
                  <a:chOff x="2788083" y="2794333"/>
                  <a:chExt cx="15356" cy="98232"/>
                </a:xfrm>
              </p:grpSpPr>
              <p:sp>
                <p:nvSpPr>
                  <p:cNvPr id="8049" name="Google Shape;8049;p6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61"/>
                <p:cNvGrpSpPr/>
                <p:nvPr/>
              </p:nvGrpSpPr>
              <p:grpSpPr>
                <a:xfrm>
                  <a:off x="2683630" y="2595741"/>
                  <a:ext cx="224334" cy="182054"/>
                  <a:chOff x="2683630" y="2595741"/>
                  <a:chExt cx="224334" cy="182054"/>
                </a:xfrm>
              </p:grpSpPr>
              <p:sp>
                <p:nvSpPr>
                  <p:cNvPr id="8053" name="Google Shape;8053;p6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5" name="Google Shape;8055;p61"/>
              <p:cNvGrpSpPr/>
              <p:nvPr/>
            </p:nvGrpSpPr>
            <p:grpSpPr>
              <a:xfrm>
                <a:off x="2838475" y="2595741"/>
                <a:ext cx="363719" cy="296825"/>
                <a:chOff x="2838475" y="2595741"/>
                <a:chExt cx="363719" cy="296825"/>
              </a:xfrm>
            </p:grpSpPr>
            <p:grpSp>
              <p:nvGrpSpPr>
                <p:cNvPr id="8056" name="Google Shape;8056;p61"/>
                <p:cNvGrpSpPr/>
                <p:nvPr/>
              </p:nvGrpSpPr>
              <p:grpSpPr>
                <a:xfrm>
                  <a:off x="2838475" y="2794333"/>
                  <a:ext cx="259185" cy="98232"/>
                  <a:chOff x="2838475" y="2794333"/>
                  <a:chExt cx="259185" cy="98232"/>
                </a:xfrm>
              </p:grpSpPr>
              <p:sp>
                <p:nvSpPr>
                  <p:cNvPr id="8057" name="Google Shape;8057;p6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61"/>
                <p:cNvGrpSpPr/>
                <p:nvPr/>
              </p:nvGrpSpPr>
              <p:grpSpPr>
                <a:xfrm>
                  <a:off x="2977852" y="2595741"/>
                  <a:ext cx="224343" cy="182054"/>
                  <a:chOff x="2977852" y="2595741"/>
                  <a:chExt cx="224343" cy="182054"/>
                </a:xfrm>
              </p:grpSpPr>
              <p:sp>
                <p:nvSpPr>
                  <p:cNvPr id="8061" name="Google Shape;8061;p6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63" name="Google Shape;8063;p61"/>
            <p:cNvGrpSpPr/>
            <p:nvPr/>
          </p:nvGrpSpPr>
          <p:grpSpPr>
            <a:xfrm>
              <a:off x="2389399" y="3100241"/>
              <a:ext cx="812796" cy="296869"/>
              <a:chOff x="2389399" y="3100241"/>
              <a:chExt cx="812796" cy="296869"/>
            </a:xfrm>
          </p:grpSpPr>
          <p:grpSp>
            <p:nvGrpSpPr>
              <p:cNvPr id="8064" name="Google Shape;8064;p61"/>
              <p:cNvGrpSpPr/>
              <p:nvPr/>
            </p:nvGrpSpPr>
            <p:grpSpPr>
              <a:xfrm>
                <a:off x="2683630" y="3100241"/>
                <a:ext cx="224334" cy="296869"/>
                <a:chOff x="2683630" y="3100241"/>
                <a:chExt cx="224334" cy="296869"/>
              </a:xfrm>
            </p:grpSpPr>
            <p:grpSp>
              <p:nvGrpSpPr>
                <p:cNvPr id="8065" name="Google Shape;8065;p61"/>
                <p:cNvGrpSpPr/>
                <p:nvPr/>
              </p:nvGrpSpPr>
              <p:grpSpPr>
                <a:xfrm>
                  <a:off x="2788083" y="3100241"/>
                  <a:ext cx="15356" cy="98237"/>
                  <a:chOff x="2788083" y="3100241"/>
                  <a:chExt cx="15356" cy="98237"/>
                </a:xfrm>
              </p:grpSpPr>
              <p:sp>
                <p:nvSpPr>
                  <p:cNvPr id="8066" name="Google Shape;8066;p6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1"/>
                <p:cNvGrpSpPr/>
                <p:nvPr/>
              </p:nvGrpSpPr>
              <p:grpSpPr>
                <a:xfrm>
                  <a:off x="2683630" y="3215065"/>
                  <a:ext cx="224334" cy="182045"/>
                  <a:chOff x="2683630" y="3215065"/>
                  <a:chExt cx="224334" cy="182045"/>
                </a:xfrm>
              </p:grpSpPr>
              <p:sp>
                <p:nvSpPr>
                  <p:cNvPr id="8070" name="Google Shape;8070;p6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2" name="Google Shape;8072;p61"/>
              <p:cNvGrpSpPr/>
              <p:nvPr/>
            </p:nvGrpSpPr>
            <p:grpSpPr>
              <a:xfrm>
                <a:off x="2389399" y="3100241"/>
                <a:ext cx="363638" cy="296869"/>
                <a:chOff x="2389399" y="3100241"/>
                <a:chExt cx="363638" cy="296869"/>
              </a:xfrm>
            </p:grpSpPr>
            <p:grpSp>
              <p:nvGrpSpPr>
                <p:cNvPr id="8073" name="Google Shape;8073;p61"/>
                <p:cNvGrpSpPr/>
                <p:nvPr/>
              </p:nvGrpSpPr>
              <p:grpSpPr>
                <a:xfrm>
                  <a:off x="2493852" y="3100241"/>
                  <a:ext cx="259185" cy="98237"/>
                  <a:chOff x="2493852" y="3100241"/>
                  <a:chExt cx="259185" cy="98237"/>
                </a:xfrm>
              </p:grpSpPr>
              <p:sp>
                <p:nvSpPr>
                  <p:cNvPr id="8074" name="Google Shape;8074;p6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61"/>
                <p:cNvGrpSpPr/>
                <p:nvPr/>
              </p:nvGrpSpPr>
              <p:grpSpPr>
                <a:xfrm>
                  <a:off x="2389399" y="3215065"/>
                  <a:ext cx="224343" cy="182045"/>
                  <a:chOff x="2389399" y="3215065"/>
                  <a:chExt cx="224343" cy="182045"/>
                </a:xfrm>
              </p:grpSpPr>
              <p:sp>
                <p:nvSpPr>
                  <p:cNvPr id="8078" name="Google Shape;8078;p6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0" name="Google Shape;8080;p61"/>
              <p:cNvGrpSpPr/>
              <p:nvPr/>
            </p:nvGrpSpPr>
            <p:grpSpPr>
              <a:xfrm>
                <a:off x="2838475" y="3100241"/>
                <a:ext cx="363719" cy="296869"/>
                <a:chOff x="2838475" y="3100241"/>
                <a:chExt cx="363719" cy="296869"/>
              </a:xfrm>
            </p:grpSpPr>
            <p:grpSp>
              <p:nvGrpSpPr>
                <p:cNvPr id="8081" name="Google Shape;8081;p61"/>
                <p:cNvGrpSpPr/>
                <p:nvPr/>
              </p:nvGrpSpPr>
              <p:grpSpPr>
                <a:xfrm>
                  <a:off x="2838475" y="3100241"/>
                  <a:ext cx="259185" cy="98237"/>
                  <a:chOff x="2838475" y="3100241"/>
                  <a:chExt cx="259185" cy="98237"/>
                </a:xfrm>
              </p:grpSpPr>
              <p:sp>
                <p:nvSpPr>
                  <p:cNvPr id="8082" name="Google Shape;8082;p6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61"/>
                <p:cNvGrpSpPr/>
                <p:nvPr/>
              </p:nvGrpSpPr>
              <p:grpSpPr>
                <a:xfrm>
                  <a:off x="2977852" y="3215065"/>
                  <a:ext cx="224343" cy="182045"/>
                  <a:chOff x="2977852" y="3215065"/>
                  <a:chExt cx="224343" cy="182045"/>
                </a:xfrm>
              </p:grpSpPr>
              <p:sp>
                <p:nvSpPr>
                  <p:cNvPr id="8086" name="Google Shape;8086;p6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1" name="Shape 8091"/>
        <p:cNvGrpSpPr/>
        <p:nvPr/>
      </p:nvGrpSpPr>
      <p:grpSpPr>
        <a:xfrm>
          <a:off x="0" y="0"/>
          <a:ext cx="0" cy="0"/>
          <a:chOff x="0" y="0"/>
          <a:chExt cx="0" cy="0"/>
        </a:xfrm>
      </p:grpSpPr>
      <p:grpSp>
        <p:nvGrpSpPr>
          <p:cNvPr id="8092" name="Google Shape;8092;p62"/>
          <p:cNvGrpSpPr/>
          <p:nvPr/>
        </p:nvGrpSpPr>
        <p:grpSpPr>
          <a:xfrm>
            <a:off x="702088" y="3155922"/>
            <a:ext cx="2390414" cy="1024800"/>
            <a:chOff x="728925" y="3296613"/>
            <a:chExt cx="2390414" cy="1024800"/>
          </a:xfrm>
        </p:grpSpPr>
        <p:grpSp>
          <p:nvGrpSpPr>
            <p:cNvPr id="8093" name="Google Shape;8093;p62"/>
            <p:cNvGrpSpPr/>
            <p:nvPr/>
          </p:nvGrpSpPr>
          <p:grpSpPr>
            <a:xfrm>
              <a:off x="728925" y="3619800"/>
              <a:ext cx="2390414" cy="500893"/>
              <a:chOff x="728925" y="3619800"/>
              <a:chExt cx="2390414" cy="500893"/>
            </a:xfrm>
          </p:grpSpPr>
          <p:sp>
            <p:nvSpPr>
              <p:cNvPr id="8094" name="Google Shape;8094;p6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95" name="Google Shape;8095;p6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96" name="Google Shape;8096;p62"/>
            <p:cNvGrpSpPr/>
            <p:nvPr/>
          </p:nvGrpSpPr>
          <p:grpSpPr>
            <a:xfrm>
              <a:off x="1348050" y="3296613"/>
              <a:ext cx="1706152" cy="1024800"/>
              <a:chOff x="1348050" y="3296613"/>
              <a:chExt cx="1706152" cy="1024800"/>
            </a:xfrm>
          </p:grpSpPr>
          <p:sp>
            <p:nvSpPr>
              <p:cNvPr id="8097" name="Google Shape;8097;p6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98" name="Google Shape;8098;p6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99" name="Google Shape;8099;p6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00" name="Google Shape;8100;p6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01" name="Google Shape;8101;p6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102" name="Google Shape;8102;p62"/>
            <p:cNvGrpSpPr/>
            <p:nvPr/>
          </p:nvGrpSpPr>
          <p:grpSpPr>
            <a:xfrm>
              <a:off x="1455707" y="3654858"/>
              <a:ext cx="1491150" cy="417657"/>
              <a:chOff x="1455707" y="3654858"/>
              <a:chExt cx="1491150" cy="417657"/>
            </a:xfrm>
          </p:grpSpPr>
          <p:sp>
            <p:nvSpPr>
              <p:cNvPr id="8103" name="Google Shape;8103;p6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23" name="Google Shape;8123;p62"/>
          <p:cNvGraphicFramePr/>
          <p:nvPr/>
        </p:nvGraphicFramePr>
        <p:xfrm>
          <a:off x="5937787" y="2153834"/>
          <a:ext cx="3000000" cy="3000000"/>
        </p:xfrm>
        <a:graphic>
          <a:graphicData uri="http://schemas.openxmlformats.org/drawingml/2006/table">
            <a:tbl>
              <a:tblPr>
                <a:noFill/>
                <a:tableStyleId>{832AB7F8-3EA5-4A57-A4A0-299BF80BD631}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124" name="Google Shape;8124;p62"/>
          <p:cNvGrpSpPr/>
          <p:nvPr/>
        </p:nvGrpSpPr>
        <p:grpSpPr>
          <a:xfrm>
            <a:off x="710464" y="981599"/>
            <a:ext cx="2396505" cy="976502"/>
            <a:chOff x="749309" y="1112739"/>
            <a:chExt cx="2371603" cy="976502"/>
          </a:xfrm>
        </p:grpSpPr>
        <p:grpSp>
          <p:nvGrpSpPr>
            <p:cNvPr id="8125" name="Google Shape;8125;p62"/>
            <p:cNvGrpSpPr/>
            <p:nvPr/>
          </p:nvGrpSpPr>
          <p:grpSpPr>
            <a:xfrm>
              <a:off x="1092126" y="1112739"/>
              <a:ext cx="2028786" cy="975464"/>
              <a:chOff x="1092126" y="1112739"/>
              <a:chExt cx="2028786" cy="975464"/>
            </a:xfrm>
          </p:grpSpPr>
          <p:sp>
            <p:nvSpPr>
              <p:cNvPr id="8126" name="Google Shape;8126;p6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62"/>
            <p:cNvGrpSpPr/>
            <p:nvPr/>
          </p:nvGrpSpPr>
          <p:grpSpPr>
            <a:xfrm>
              <a:off x="749309" y="1112739"/>
              <a:ext cx="314700" cy="975464"/>
              <a:chOff x="749309" y="1112739"/>
              <a:chExt cx="314700" cy="975464"/>
            </a:xfrm>
          </p:grpSpPr>
          <p:sp>
            <p:nvSpPr>
              <p:cNvPr id="8151" name="Google Shape;8151;p6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5" name="Google Shape;8155;p6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159" name="Google Shape;8159;p62"/>
          <p:cNvGraphicFramePr/>
          <p:nvPr/>
        </p:nvGraphicFramePr>
        <p:xfrm>
          <a:off x="5937812" y="981584"/>
          <a:ext cx="3000000" cy="3000000"/>
        </p:xfrm>
        <a:graphic>
          <a:graphicData uri="http://schemas.openxmlformats.org/drawingml/2006/table">
            <a:tbl>
              <a:tblPr>
                <a:noFill/>
                <a:tableStyleId>{832AB7F8-3EA5-4A57-A4A0-299BF80BD631}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160" name="Google Shape;8160;p62"/>
          <p:cNvGraphicFramePr/>
          <p:nvPr/>
        </p:nvGraphicFramePr>
        <p:xfrm>
          <a:off x="3358675" y="2153834"/>
          <a:ext cx="3000000" cy="3000000"/>
        </p:xfrm>
        <a:graphic>
          <a:graphicData uri="http://schemas.openxmlformats.org/drawingml/2006/table">
            <a:tbl>
              <a:tblPr>
                <a:noFill/>
                <a:tableStyleId>{832AB7F8-3EA5-4A57-A4A0-299BF80BD631}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161" name="Google Shape;8161;p62"/>
          <p:cNvGrpSpPr/>
          <p:nvPr/>
        </p:nvGrpSpPr>
        <p:grpSpPr>
          <a:xfrm>
            <a:off x="3360661" y="3144795"/>
            <a:ext cx="2363377" cy="1047062"/>
            <a:chOff x="3358399" y="3285485"/>
            <a:chExt cx="2363377" cy="1047062"/>
          </a:xfrm>
        </p:grpSpPr>
        <p:grpSp>
          <p:nvGrpSpPr>
            <p:cNvPr id="8162" name="Google Shape;8162;p62"/>
            <p:cNvGrpSpPr/>
            <p:nvPr/>
          </p:nvGrpSpPr>
          <p:grpSpPr>
            <a:xfrm>
              <a:off x="3358412" y="3285485"/>
              <a:ext cx="2363244" cy="139500"/>
              <a:chOff x="3358412" y="3285485"/>
              <a:chExt cx="2363244" cy="139500"/>
            </a:xfrm>
          </p:grpSpPr>
          <p:sp>
            <p:nvSpPr>
              <p:cNvPr id="8163" name="Google Shape;8163;p6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2"/>
            <p:cNvGrpSpPr/>
            <p:nvPr/>
          </p:nvGrpSpPr>
          <p:grpSpPr>
            <a:xfrm>
              <a:off x="3358412" y="3466996"/>
              <a:ext cx="2363244" cy="139500"/>
              <a:chOff x="3358412" y="3466996"/>
              <a:chExt cx="2363244" cy="139500"/>
            </a:xfrm>
          </p:grpSpPr>
          <p:sp>
            <p:nvSpPr>
              <p:cNvPr id="8169" name="Google Shape;8169;p6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2"/>
            <p:cNvGrpSpPr/>
            <p:nvPr/>
          </p:nvGrpSpPr>
          <p:grpSpPr>
            <a:xfrm>
              <a:off x="3358412" y="3648507"/>
              <a:ext cx="2363244" cy="139500"/>
              <a:chOff x="3358412" y="3648507"/>
              <a:chExt cx="2363244" cy="139500"/>
            </a:xfrm>
          </p:grpSpPr>
          <p:sp>
            <p:nvSpPr>
              <p:cNvPr id="8175" name="Google Shape;8175;p6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2"/>
            <p:cNvGrpSpPr/>
            <p:nvPr/>
          </p:nvGrpSpPr>
          <p:grpSpPr>
            <a:xfrm>
              <a:off x="3358412" y="3830018"/>
              <a:ext cx="2363244" cy="139500"/>
              <a:chOff x="3358412" y="3830018"/>
              <a:chExt cx="2363244" cy="139500"/>
            </a:xfrm>
          </p:grpSpPr>
          <p:sp>
            <p:nvSpPr>
              <p:cNvPr id="8181" name="Google Shape;8181;p6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2"/>
            <p:cNvGrpSpPr/>
            <p:nvPr/>
          </p:nvGrpSpPr>
          <p:grpSpPr>
            <a:xfrm>
              <a:off x="3358399" y="4011514"/>
              <a:ext cx="2363377" cy="139537"/>
              <a:chOff x="3294800" y="4134603"/>
              <a:chExt cx="2638876" cy="152400"/>
            </a:xfrm>
          </p:grpSpPr>
          <p:sp>
            <p:nvSpPr>
              <p:cNvPr id="8187" name="Google Shape;8187;p6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2"/>
            <p:cNvGrpSpPr/>
            <p:nvPr/>
          </p:nvGrpSpPr>
          <p:grpSpPr>
            <a:xfrm>
              <a:off x="3358399" y="4193010"/>
              <a:ext cx="2363377" cy="139537"/>
              <a:chOff x="3294800" y="4134603"/>
              <a:chExt cx="2638876" cy="152400"/>
            </a:xfrm>
          </p:grpSpPr>
          <p:sp>
            <p:nvSpPr>
              <p:cNvPr id="8193" name="Google Shape;8193;p6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98" name="Google Shape;8198;p62"/>
          <p:cNvGraphicFramePr/>
          <p:nvPr/>
        </p:nvGraphicFramePr>
        <p:xfrm>
          <a:off x="711463" y="2153834"/>
          <a:ext cx="3000000" cy="3000000"/>
        </p:xfrm>
        <a:graphic>
          <a:graphicData uri="http://schemas.openxmlformats.org/drawingml/2006/table">
            <a:tbl>
              <a:tblPr>
                <a:noFill/>
                <a:tableStyleId>{832AB7F8-3EA5-4A57-A4A0-299BF80BD631}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199" name="Google Shape;8199;p62"/>
          <p:cNvGrpSpPr/>
          <p:nvPr/>
        </p:nvGrpSpPr>
        <p:grpSpPr>
          <a:xfrm>
            <a:off x="4161132" y="2557649"/>
            <a:ext cx="1302095" cy="60959"/>
            <a:chOff x="3558802" y="4011427"/>
            <a:chExt cx="1866000" cy="111300"/>
          </a:xfrm>
        </p:grpSpPr>
        <p:sp>
          <p:nvSpPr>
            <p:cNvPr id="8200" name="Google Shape;8200;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2"/>
          <p:cNvGrpSpPr/>
          <p:nvPr/>
        </p:nvGrpSpPr>
        <p:grpSpPr>
          <a:xfrm>
            <a:off x="4706620" y="2839808"/>
            <a:ext cx="914340" cy="60959"/>
            <a:chOff x="3558802" y="4011427"/>
            <a:chExt cx="1866000" cy="111300"/>
          </a:xfrm>
        </p:grpSpPr>
        <p:sp>
          <p:nvSpPr>
            <p:cNvPr id="8203" name="Google Shape;8203;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2"/>
          <p:cNvGrpSpPr/>
          <p:nvPr/>
        </p:nvGrpSpPr>
        <p:grpSpPr>
          <a:xfrm>
            <a:off x="5871419" y="3167606"/>
            <a:ext cx="2522867" cy="1001454"/>
            <a:chOff x="1904318" y="789980"/>
            <a:chExt cx="1489472" cy="606868"/>
          </a:xfrm>
        </p:grpSpPr>
        <p:cxnSp>
          <p:nvCxnSpPr>
            <p:cNvPr id="8206" name="Google Shape;8206;p6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07" name="Google Shape;8207;p6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08" name="Google Shape;8208;p6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209" name="Google Shape;8209;p6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210" name="Google Shape;8210;p6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211" name="Google Shape;8211;p6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212" name="Google Shape;8212;p6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213" name="Google Shape;8213;p6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220" name="Google Shape;8220;p6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221" name="Google Shape;8221;p6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222" name="Google Shape;8222;p6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62"/>
          <p:cNvGrpSpPr/>
          <p:nvPr/>
        </p:nvGrpSpPr>
        <p:grpSpPr>
          <a:xfrm>
            <a:off x="3355824" y="951642"/>
            <a:ext cx="2363393" cy="1005865"/>
            <a:chOff x="3292400" y="1193188"/>
            <a:chExt cx="2615240" cy="1131075"/>
          </a:xfrm>
        </p:grpSpPr>
        <p:sp>
          <p:nvSpPr>
            <p:cNvPr id="8224" name="Google Shape;8224;p6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25" name="Google Shape;8225;p6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26" name="Google Shape;8226;p6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227" name="Google Shape;8227;p6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228" name="Google Shape;8228;p6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229" name="Google Shape;8229;p6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230" name="Google Shape;8230;p6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231" name="Google Shape;8231;p6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232" name="Google Shape;8232;p6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233" name="Google Shape;8233;p6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234" name="Google Shape;8234;p6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35" name="Google Shape;8235;p6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236" name="Google Shape;8236;p6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37" name="Google Shape;8237;p6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238" name="Google Shape;8238;p62"/>
            <p:cNvGrpSpPr/>
            <p:nvPr/>
          </p:nvGrpSpPr>
          <p:grpSpPr>
            <a:xfrm>
              <a:off x="3748438" y="1378608"/>
              <a:ext cx="2159202" cy="903971"/>
              <a:chOff x="1683525" y="2179850"/>
              <a:chExt cx="4519050" cy="2134525"/>
            </a:xfrm>
          </p:grpSpPr>
          <p:sp>
            <p:nvSpPr>
              <p:cNvPr id="8239" name="Google Shape;8239;p6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0" name="Google Shape;8240;p6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1" name="Google Shape;8241;p6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2" name="Google Shape;8242;p6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3" name="Google Shape;8243;p6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4" name="Google Shape;8244;p6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5" name="Google Shape;8245;p6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6" name="Google Shape;8246;p6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7" name="Google Shape;8247;p6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8" name="Google Shape;8248;p6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9" name="Google Shape;8249;p6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50" name="Google Shape;8250;p6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4" name="Shape 8254"/>
        <p:cNvGrpSpPr/>
        <p:nvPr/>
      </p:nvGrpSpPr>
      <p:grpSpPr>
        <a:xfrm>
          <a:off x="0" y="0"/>
          <a:ext cx="0" cy="0"/>
          <a:chOff x="0" y="0"/>
          <a:chExt cx="0" cy="0"/>
        </a:xfrm>
      </p:grpSpPr>
      <p:grpSp>
        <p:nvGrpSpPr>
          <p:cNvPr id="8255" name="Google Shape;8255;p63"/>
          <p:cNvGrpSpPr/>
          <p:nvPr/>
        </p:nvGrpSpPr>
        <p:grpSpPr>
          <a:xfrm>
            <a:off x="4796690" y="970936"/>
            <a:ext cx="745431" cy="718863"/>
            <a:chOff x="4249973" y="1201875"/>
            <a:chExt cx="1958568" cy="1888762"/>
          </a:xfrm>
        </p:grpSpPr>
        <p:sp>
          <p:nvSpPr>
            <p:cNvPr id="8256" name="Google Shape;8256;p6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63"/>
            <p:cNvGrpSpPr/>
            <p:nvPr/>
          </p:nvGrpSpPr>
          <p:grpSpPr>
            <a:xfrm>
              <a:off x="5853086" y="1789142"/>
              <a:ext cx="355454" cy="1048099"/>
              <a:chOff x="5576108" y="2016725"/>
              <a:chExt cx="565200" cy="1666560"/>
            </a:xfrm>
          </p:grpSpPr>
          <p:sp>
            <p:nvSpPr>
              <p:cNvPr id="8258" name="Google Shape;8258;p6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59" name="Google Shape;8259;p6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3"/>
            <p:cNvGrpSpPr/>
            <p:nvPr/>
          </p:nvGrpSpPr>
          <p:grpSpPr>
            <a:xfrm>
              <a:off x="4869455" y="2691676"/>
              <a:ext cx="1013897" cy="398961"/>
              <a:chOff x="4012057" y="3451825"/>
              <a:chExt cx="1612175" cy="634379"/>
            </a:xfrm>
          </p:grpSpPr>
          <p:sp>
            <p:nvSpPr>
              <p:cNvPr id="8261" name="Google Shape;8261;p6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62" name="Google Shape;8262;p6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3"/>
            <p:cNvGrpSpPr/>
            <p:nvPr/>
          </p:nvGrpSpPr>
          <p:grpSpPr>
            <a:xfrm>
              <a:off x="4276937" y="2155961"/>
              <a:ext cx="651965" cy="891358"/>
              <a:chOff x="3069908" y="2599997"/>
              <a:chExt cx="1036675" cy="1417328"/>
            </a:xfrm>
          </p:grpSpPr>
          <p:sp>
            <p:nvSpPr>
              <p:cNvPr id="8264" name="Google Shape;8264;p6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65" name="Google Shape;8265;p6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63"/>
            <p:cNvGrpSpPr/>
            <p:nvPr/>
          </p:nvGrpSpPr>
          <p:grpSpPr>
            <a:xfrm>
              <a:off x="5054918" y="1201875"/>
              <a:ext cx="999548" cy="602711"/>
              <a:chOff x="4306958" y="1082925"/>
              <a:chExt cx="1589359" cy="958358"/>
            </a:xfrm>
          </p:grpSpPr>
          <p:sp>
            <p:nvSpPr>
              <p:cNvPr id="8267" name="Google Shape;8267;p6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68" name="Google Shape;8268;p6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63"/>
            <p:cNvGrpSpPr/>
            <p:nvPr/>
          </p:nvGrpSpPr>
          <p:grpSpPr>
            <a:xfrm>
              <a:off x="4249973" y="1303451"/>
              <a:ext cx="799317" cy="841334"/>
              <a:chOff x="3027033" y="1244439"/>
              <a:chExt cx="1270977" cy="1337786"/>
            </a:xfrm>
          </p:grpSpPr>
          <p:sp>
            <p:nvSpPr>
              <p:cNvPr id="8270" name="Google Shape;8270;p6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71" name="Google Shape;8271;p6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2" name="Google Shape;8272;p63"/>
          <p:cNvGrpSpPr/>
          <p:nvPr/>
        </p:nvGrpSpPr>
        <p:grpSpPr>
          <a:xfrm>
            <a:off x="713063" y="1849386"/>
            <a:ext cx="761767" cy="729896"/>
            <a:chOff x="2657744" y="2337745"/>
            <a:chExt cx="832987" cy="798137"/>
          </a:xfrm>
        </p:grpSpPr>
        <p:sp>
          <p:nvSpPr>
            <p:cNvPr id="8273" name="Google Shape;8273;p6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3"/>
          <p:cNvGrpSpPr/>
          <p:nvPr/>
        </p:nvGrpSpPr>
        <p:grpSpPr>
          <a:xfrm>
            <a:off x="3224027" y="1852592"/>
            <a:ext cx="685569" cy="723586"/>
            <a:chOff x="3398134" y="2057755"/>
            <a:chExt cx="704087" cy="743130"/>
          </a:xfrm>
        </p:grpSpPr>
        <p:grpSp>
          <p:nvGrpSpPr>
            <p:cNvPr id="8280" name="Google Shape;8280;p63"/>
            <p:cNvGrpSpPr/>
            <p:nvPr/>
          </p:nvGrpSpPr>
          <p:grpSpPr>
            <a:xfrm>
              <a:off x="3398134" y="2290183"/>
              <a:ext cx="315300" cy="219900"/>
              <a:chOff x="3398134" y="2290183"/>
              <a:chExt cx="315300" cy="219900"/>
            </a:xfrm>
          </p:grpSpPr>
          <p:sp>
            <p:nvSpPr>
              <p:cNvPr id="8281" name="Google Shape;8281;p6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82" name="Google Shape;8282;p63"/>
              <p:cNvCxnSpPr>
                <a:stCxn id="828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283" name="Google Shape;8283;p63"/>
            <p:cNvGrpSpPr/>
            <p:nvPr/>
          </p:nvGrpSpPr>
          <p:grpSpPr>
            <a:xfrm>
              <a:off x="3547823" y="2467358"/>
              <a:ext cx="219900" cy="333527"/>
              <a:chOff x="3547823" y="2467358"/>
              <a:chExt cx="219900" cy="333527"/>
            </a:xfrm>
          </p:grpSpPr>
          <p:sp>
            <p:nvSpPr>
              <p:cNvPr id="8284" name="Google Shape;8284;p6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85" name="Google Shape;8285;p6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286" name="Google Shape;8286;p63"/>
            <p:cNvGrpSpPr/>
            <p:nvPr/>
          </p:nvGrpSpPr>
          <p:grpSpPr>
            <a:xfrm>
              <a:off x="3734138" y="2467358"/>
              <a:ext cx="219900" cy="333527"/>
              <a:chOff x="3734138" y="2467358"/>
              <a:chExt cx="219900" cy="333527"/>
            </a:xfrm>
          </p:grpSpPr>
          <p:sp>
            <p:nvSpPr>
              <p:cNvPr id="8287" name="Google Shape;8287;p6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88" name="Google Shape;8288;p6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289" name="Google Shape;8289;p63"/>
            <p:cNvGrpSpPr/>
            <p:nvPr/>
          </p:nvGrpSpPr>
          <p:grpSpPr>
            <a:xfrm>
              <a:off x="3787560" y="2288011"/>
              <a:ext cx="314661" cy="219900"/>
              <a:chOff x="3787560" y="2288011"/>
              <a:chExt cx="314661" cy="219900"/>
            </a:xfrm>
          </p:grpSpPr>
          <p:sp>
            <p:nvSpPr>
              <p:cNvPr id="8290" name="Google Shape;8290;p6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91" name="Google Shape;8291;p6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292" name="Google Shape;8292;p63"/>
            <p:cNvGrpSpPr/>
            <p:nvPr/>
          </p:nvGrpSpPr>
          <p:grpSpPr>
            <a:xfrm>
              <a:off x="3637290" y="2057755"/>
              <a:ext cx="219900" cy="335499"/>
              <a:chOff x="3637290" y="2057755"/>
              <a:chExt cx="219900" cy="335499"/>
            </a:xfrm>
          </p:grpSpPr>
          <p:sp>
            <p:nvSpPr>
              <p:cNvPr id="8293" name="Google Shape;8293;p6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294" name="Google Shape;8294;p6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295" name="Google Shape;8295;p63"/>
          <p:cNvGrpSpPr/>
          <p:nvPr/>
        </p:nvGrpSpPr>
        <p:grpSpPr>
          <a:xfrm>
            <a:off x="4899249" y="1859288"/>
            <a:ext cx="710153" cy="710153"/>
            <a:chOff x="5007123" y="2079403"/>
            <a:chExt cx="687600" cy="687600"/>
          </a:xfrm>
        </p:grpSpPr>
        <p:sp>
          <p:nvSpPr>
            <p:cNvPr id="8296" name="Google Shape;8296;p6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3"/>
          <p:cNvGrpSpPr/>
          <p:nvPr/>
        </p:nvGrpSpPr>
        <p:grpSpPr>
          <a:xfrm>
            <a:off x="5708687" y="1853794"/>
            <a:ext cx="720998" cy="721183"/>
            <a:chOff x="5797446" y="2063053"/>
            <a:chExt cx="698100" cy="698280"/>
          </a:xfrm>
        </p:grpSpPr>
        <p:sp>
          <p:nvSpPr>
            <p:cNvPr id="8301" name="Google Shape;8301;p6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3"/>
          <p:cNvGrpSpPr/>
          <p:nvPr/>
        </p:nvGrpSpPr>
        <p:grpSpPr>
          <a:xfrm>
            <a:off x="8153834" y="3499399"/>
            <a:ext cx="280585" cy="673164"/>
            <a:chOff x="8075075" y="3754290"/>
            <a:chExt cx="255612" cy="613194"/>
          </a:xfrm>
        </p:grpSpPr>
        <p:grpSp>
          <p:nvGrpSpPr>
            <p:cNvPr id="8306" name="Google Shape;8306;p63"/>
            <p:cNvGrpSpPr/>
            <p:nvPr/>
          </p:nvGrpSpPr>
          <p:grpSpPr>
            <a:xfrm>
              <a:off x="8075075" y="3754290"/>
              <a:ext cx="255612" cy="613194"/>
              <a:chOff x="8075075" y="3754290"/>
              <a:chExt cx="255612" cy="613194"/>
            </a:xfrm>
          </p:grpSpPr>
          <p:sp>
            <p:nvSpPr>
              <p:cNvPr id="8307" name="Google Shape;8307;p6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9" name="Google Shape;8309;p6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3"/>
          <p:cNvGrpSpPr/>
          <p:nvPr/>
        </p:nvGrpSpPr>
        <p:grpSpPr>
          <a:xfrm>
            <a:off x="5270892" y="3488196"/>
            <a:ext cx="470352" cy="683745"/>
            <a:chOff x="1697726" y="3244179"/>
            <a:chExt cx="788124" cy="1146069"/>
          </a:xfrm>
        </p:grpSpPr>
        <p:sp>
          <p:nvSpPr>
            <p:cNvPr id="8311" name="Google Shape;8311;p6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3" name="Google Shape;8313;p63"/>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63"/>
          <p:cNvGrpSpPr/>
          <p:nvPr/>
        </p:nvGrpSpPr>
        <p:grpSpPr>
          <a:xfrm>
            <a:off x="5892043" y="3499398"/>
            <a:ext cx="293891" cy="293845"/>
            <a:chOff x="6134814" y="3754290"/>
            <a:chExt cx="293891" cy="293845"/>
          </a:xfrm>
        </p:grpSpPr>
        <p:sp>
          <p:nvSpPr>
            <p:cNvPr id="8315" name="Google Shape;8315;p6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63"/>
          <p:cNvGrpSpPr/>
          <p:nvPr/>
        </p:nvGrpSpPr>
        <p:grpSpPr>
          <a:xfrm>
            <a:off x="5892043" y="3878069"/>
            <a:ext cx="293891" cy="293891"/>
            <a:chOff x="6134814" y="4086186"/>
            <a:chExt cx="293891" cy="293891"/>
          </a:xfrm>
        </p:grpSpPr>
        <p:sp>
          <p:nvSpPr>
            <p:cNvPr id="8318" name="Google Shape;8318;p6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63"/>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3"/>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2" name="Google Shape;8322;p63"/>
          <p:cNvGrpSpPr/>
          <p:nvPr/>
        </p:nvGrpSpPr>
        <p:grpSpPr>
          <a:xfrm>
            <a:off x="7817018" y="2706762"/>
            <a:ext cx="622883" cy="621944"/>
            <a:chOff x="1187048" y="238125"/>
            <a:chExt cx="5256397" cy="5248476"/>
          </a:xfrm>
        </p:grpSpPr>
        <p:sp>
          <p:nvSpPr>
            <p:cNvPr id="8323" name="Google Shape;8323;p6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63"/>
          <p:cNvGrpSpPr/>
          <p:nvPr/>
        </p:nvGrpSpPr>
        <p:grpSpPr>
          <a:xfrm>
            <a:off x="2274123" y="2716370"/>
            <a:ext cx="1310987" cy="612407"/>
            <a:chOff x="238125" y="1188750"/>
            <a:chExt cx="7140450" cy="3335550"/>
          </a:xfrm>
        </p:grpSpPr>
        <p:sp>
          <p:nvSpPr>
            <p:cNvPr id="8328" name="Google Shape;8328;p6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3"/>
          <p:cNvGrpSpPr/>
          <p:nvPr/>
        </p:nvGrpSpPr>
        <p:grpSpPr>
          <a:xfrm>
            <a:off x="6599995" y="2706925"/>
            <a:ext cx="1110299" cy="621702"/>
            <a:chOff x="238125" y="1335475"/>
            <a:chExt cx="5418735" cy="3034175"/>
          </a:xfrm>
        </p:grpSpPr>
        <p:sp>
          <p:nvSpPr>
            <p:cNvPr id="8334" name="Google Shape;8334;p6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63"/>
          <p:cNvGrpSpPr/>
          <p:nvPr/>
        </p:nvGrpSpPr>
        <p:grpSpPr>
          <a:xfrm>
            <a:off x="5417655" y="2703822"/>
            <a:ext cx="1074451" cy="627181"/>
            <a:chOff x="5359127" y="2910889"/>
            <a:chExt cx="1097723" cy="640831"/>
          </a:xfrm>
        </p:grpSpPr>
        <p:grpSp>
          <p:nvGrpSpPr>
            <p:cNvPr id="8338" name="Google Shape;8338;p63"/>
            <p:cNvGrpSpPr/>
            <p:nvPr/>
          </p:nvGrpSpPr>
          <p:grpSpPr>
            <a:xfrm>
              <a:off x="5929791" y="3263088"/>
              <a:ext cx="527060" cy="287097"/>
              <a:chOff x="5929791" y="3263088"/>
              <a:chExt cx="527060" cy="287097"/>
            </a:xfrm>
          </p:grpSpPr>
          <p:sp>
            <p:nvSpPr>
              <p:cNvPr id="8339" name="Google Shape;8339;p6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40" name="Google Shape;8340;p6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41" name="Google Shape;8341;p63"/>
            <p:cNvGrpSpPr/>
            <p:nvPr/>
          </p:nvGrpSpPr>
          <p:grpSpPr>
            <a:xfrm>
              <a:off x="5359127" y="3263089"/>
              <a:ext cx="526428" cy="288631"/>
              <a:chOff x="5359127" y="3263089"/>
              <a:chExt cx="526428" cy="288631"/>
            </a:xfrm>
          </p:grpSpPr>
          <p:sp>
            <p:nvSpPr>
              <p:cNvPr id="8342" name="Google Shape;8342;p6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43" name="Google Shape;8343;p6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44" name="Google Shape;8344;p63"/>
            <p:cNvGrpSpPr/>
            <p:nvPr/>
          </p:nvGrpSpPr>
          <p:grpSpPr>
            <a:xfrm>
              <a:off x="5551525" y="2910889"/>
              <a:ext cx="520901" cy="610283"/>
              <a:chOff x="5551525" y="2910889"/>
              <a:chExt cx="520901" cy="610283"/>
            </a:xfrm>
          </p:grpSpPr>
          <p:sp>
            <p:nvSpPr>
              <p:cNvPr id="8345" name="Google Shape;8345;p6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46" name="Google Shape;8346;p6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47" name="Google Shape;8347;p63"/>
            <p:cNvGrpSpPr/>
            <p:nvPr/>
          </p:nvGrpSpPr>
          <p:grpSpPr>
            <a:xfrm>
              <a:off x="5743962" y="2919100"/>
              <a:ext cx="623674" cy="284502"/>
              <a:chOff x="5743962" y="2919100"/>
              <a:chExt cx="623674" cy="284502"/>
            </a:xfrm>
          </p:grpSpPr>
          <p:sp>
            <p:nvSpPr>
              <p:cNvPr id="8348" name="Google Shape;8348;p6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49" name="Google Shape;8349;p6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350" name="Google Shape;8350;p63"/>
          <p:cNvGrpSpPr/>
          <p:nvPr/>
        </p:nvGrpSpPr>
        <p:grpSpPr>
          <a:xfrm>
            <a:off x="7568868" y="1854534"/>
            <a:ext cx="874976" cy="719600"/>
            <a:chOff x="7608988" y="2093194"/>
            <a:chExt cx="817276" cy="672147"/>
          </a:xfrm>
        </p:grpSpPr>
        <p:cxnSp>
          <p:nvCxnSpPr>
            <p:cNvPr id="8351" name="Google Shape;8351;p6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52" name="Google Shape;8352;p6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53" name="Google Shape;8353;p6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54" name="Google Shape;8354;p6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55" name="Google Shape;8355;p6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356" name="Google Shape;8356;p6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357" name="Google Shape;8357;p63"/>
            <p:cNvGrpSpPr/>
            <p:nvPr/>
          </p:nvGrpSpPr>
          <p:grpSpPr>
            <a:xfrm>
              <a:off x="7721175" y="2093194"/>
              <a:ext cx="599587" cy="623846"/>
              <a:chOff x="7721175" y="2093194"/>
              <a:chExt cx="599587" cy="623846"/>
            </a:xfrm>
          </p:grpSpPr>
          <p:grpSp>
            <p:nvGrpSpPr>
              <p:cNvPr id="8358" name="Google Shape;8358;p63"/>
              <p:cNvGrpSpPr/>
              <p:nvPr/>
            </p:nvGrpSpPr>
            <p:grpSpPr>
              <a:xfrm>
                <a:off x="7721175" y="2093194"/>
                <a:ext cx="291605" cy="623846"/>
                <a:chOff x="9405575" y="2061418"/>
                <a:chExt cx="291605" cy="623846"/>
              </a:xfrm>
            </p:grpSpPr>
            <p:sp>
              <p:nvSpPr>
                <p:cNvPr id="8359" name="Google Shape;8359;p6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3"/>
              <p:cNvGrpSpPr/>
              <p:nvPr/>
            </p:nvGrpSpPr>
            <p:grpSpPr>
              <a:xfrm flipH="1">
                <a:off x="8029157" y="2093194"/>
                <a:ext cx="291605" cy="623846"/>
                <a:chOff x="9405575" y="2061418"/>
                <a:chExt cx="291605" cy="623846"/>
              </a:xfrm>
            </p:grpSpPr>
            <p:sp>
              <p:nvSpPr>
                <p:cNvPr id="8367" name="Google Shape;8367;p6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74" name="Google Shape;8374;p63"/>
          <p:cNvGrpSpPr/>
          <p:nvPr/>
        </p:nvGrpSpPr>
        <p:grpSpPr>
          <a:xfrm>
            <a:off x="4013304" y="970936"/>
            <a:ext cx="712557" cy="785901"/>
            <a:chOff x="4206459" y="1191441"/>
            <a:chExt cx="712557" cy="785901"/>
          </a:xfrm>
        </p:grpSpPr>
        <p:sp>
          <p:nvSpPr>
            <p:cNvPr id="8375" name="Google Shape;8375;p6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9" name="Google Shape;8379;p63"/>
            <p:cNvGrpSpPr/>
            <p:nvPr/>
          </p:nvGrpSpPr>
          <p:grpSpPr>
            <a:xfrm>
              <a:off x="4644280" y="1290523"/>
              <a:ext cx="143716" cy="29463"/>
              <a:chOff x="4644280" y="1290523"/>
              <a:chExt cx="143716" cy="29463"/>
            </a:xfrm>
          </p:grpSpPr>
          <p:sp>
            <p:nvSpPr>
              <p:cNvPr id="8380" name="Google Shape;8380;p6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3"/>
            <p:cNvGrpSpPr/>
            <p:nvPr/>
          </p:nvGrpSpPr>
          <p:grpSpPr>
            <a:xfrm>
              <a:off x="4356567" y="1191441"/>
              <a:ext cx="143690" cy="29488"/>
              <a:chOff x="4356567" y="1191441"/>
              <a:chExt cx="143690" cy="29488"/>
            </a:xfrm>
          </p:grpSpPr>
          <p:sp>
            <p:nvSpPr>
              <p:cNvPr id="8385" name="Google Shape;8385;p6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3"/>
            <p:cNvGrpSpPr/>
            <p:nvPr/>
          </p:nvGrpSpPr>
          <p:grpSpPr>
            <a:xfrm>
              <a:off x="4339009" y="1863727"/>
              <a:ext cx="143703" cy="29476"/>
              <a:chOff x="4339009" y="1863727"/>
              <a:chExt cx="143703" cy="29476"/>
            </a:xfrm>
          </p:grpSpPr>
          <p:sp>
            <p:nvSpPr>
              <p:cNvPr id="8390" name="Google Shape;8390;p6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3"/>
            <p:cNvGrpSpPr/>
            <p:nvPr/>
          </p:nvGrpSpPr>
          <p:grpSpPr>
            <a:xfrm>
              <a:off x="4206459" y="1607315"/>
              <a:ext cx="29539" cy="142899"/>
              <a:chOff x="4206459" y="1607315"/>
              <a:chExt cx="29539" cy="142899"/>
            </a:xfrm>
          </p:grpSpPr>
          <p:sp>
            <p:nvSpPr>
              <p:cNvPr id="8395" name="Google Shape;8395;p6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9" name="Google Shape;8399;p6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3" name="Google Shape;8403;p63"/>
            <p:cNvGrpSpPr/>
            <p:nvPr/>
          </p:nvGrpSpPr>
          <p:grpSpPr>
            <a:xfrm>
              <a:off x="4889463" y="1423737"/>
              <a:ext cx="29552" cy="142899"/>
              <a:chOff x="4889463" y="1423737"/>
              <a:chExt cx="29552" cy="142899"/>
            </a:xfrm>
          </p:grpSpPr>
          <p:sp>
            <p:nvSpPr>
              <p:cNvPr id="8404" name="Google Shape;8404;p6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3"/>
            <p:cNvGrpSpPr/>
            <p:nvPr/>
          </p:nvGrpSpPr>
          <p:grpSpPr>
            <a:xfrm>
              <a:off x="4771663" y="1876896"/>
              <a:ext cx="108651" cy="100447"/>
              <a:chOff x="4771663" y="1876896"/>
              <a:chExt cx="108651" cy="100447"/>
            </a:xfrm>
          </p:grpSpPr>
          <p:sp>
            <p:nvSpPr>
              <p:cNvPr id="8409" name="Google Shape;8409;p6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3" name="Google Shape;8413;p63"/>
          <p:cNvGrpSpPr/>
          <p:nvPr/>
        </p:nvGrpSpPr>
        <p:grpSpPr>
          <a:xfrm>
            <a:off x="4008780" y="1854159"/>
            <a:ext cx="791287" cy="720350"/>
            <a:chOff x="267375" y="1071875"/>
            <a:chExt cx="470500" cy="428550"/>
          </a:xfrm>
        </p:grpSpPr>
        <p:sp>
          <p:nvSpPr>
            <p:cNvPr id="8414" name="Google Shape;8414;p6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3"/>
          <p:cNvGrpSpPr/>
          <p:nvPr/>
        </p:nvGrpSpPr>
        <p:grpSpPr>
          <a:xfrm>
            <a:off x="709275" y="3498789"/>
            <a:ext cx="1408444" cy="673166"/>
            <a:chOff x="712664" y="3693287"/>
            <a:chExt cx="1460738" cy="698160"/>
          </a:xfrm>
        </p:grpSpPr>
        <p:grpSp>
          <p:nvGrpSpPr>
            <p:cNvPr id="8423" name="Google Shape;8423;p63"/>
            <p:cNvGrpSpPr/>
            <p:nvPr/>
          </p:nvGrpSpPr>
          <p:grpSpPr>
            <a:xfrm>
              <a:off x="1380079" y="4133090"/>
              <a:ext cx="234048" cy="258099"/>
              <a:chOff x="1380079" y="4133090"/>
              <a:chExt cx="234048" cy="258099"/>
            </a:xfrm>
          </p:grpSpPr>
          <p:sp>
            <p:nvSpPr>
              <p:cNvPr id="8424" name="Google Shape;8424;p6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63"/>
            <p:cNvGrpSpPr/>
            <p:nvPr/>
          </p:nvGrpSpPr>
          <p:grpSpPr>
            <a:xfrm>
              <a:off x="884610" y="3864082"/>
              <a:ext cx="1118566" cy="527275"/>
              <a:chOff x="890961" y="3865463"/>
              <a:chExt cx="1115221" cy="525698"/>
            </a:xfrm>
          </p:grpSpPr>
          <p:sp>
            <p:nvSpPr>
              <p:cNvPr id="8428" name="Google Shape;8428;p6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3"/>
            <p:cNvGrpSpPr/>
            <p:nvPr/>
          </p:nvGrpSpPr>
          <p:grpSpPr>
            <a:xfrm>
              <a:off x="712664" y="3693287"/>
              <a:ext cx="1460738" cy="698160"/>
              <a:chOff x="712664" y="3693025"/>
              <a:chExt cx="1460738" cy="698160"/>
            </a:xfrm>
          </p:grpSpPr>
          <p:sp>
            <p:nvSpPr>
              <p:cNvPr id="8432" name="Google Shape;8432;p6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8" name="Google Shape;8438;p63"/>
          <p:cNvGrpSpPr/>
          <p:nvPr/>
        </p:nvGrpSpPr>
        <p:grpSpPr>
          <a:xfrm>
            <a:off x="3146990" y="970936"/>
            <a:ext cx="795485" cy="738831"/>
            <a:chOff x="3348603" y="1236445"/>
            <a:chExt cx="749256" cy="695894"/>
          </a:xfrm>
        </p:grpSpPr>
        <p:grpSp>
          <p:nvGrpSpPr>
            <p:cNvPr id="8439" name="Google Shape;8439;p63"/>
            <p:cNvGrpSpPr/>
            <p:nvPr/>
          </p:nvGrpSpPr>
          <p:grpSpPr>
            <a:xfrm>
              <a:off x="3583779" y="1236445"/>
              <a:ext cx="293795" cy="285811"/>
              <a:chOff x="3750225" y="1774000"/>
              <a:chExt cx="149575" cy="145525"/>
            </a:xfrm>
          </p:grpSpPr>
          <p:sp>
            <p:nvSpPr>
              <p:cNvPr id="8440" name="Google Shape;8440;p6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63"/>
            <p:cNvGrpSpPr/>
            <p:nvPr/>
          </p:nvGrpSpPr>
          <p:grpSpPr>
            <a:xfrm>
              <a:off x="3775534" y="1462599"/>
              <a:ext cx="322325" cy="285958"/>
              <a:chOff x="3847850" y="1889150"/>
              <a:chExt cx="164100" cy="145600"/>
            </a:xfrm>
          </p:grpSpPr>
          <p:sp>
            <p:nvSpPr>
              <p:cNvPr id="8443" name="Google Shape;8443;p6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3"/>
            <p:cNvGrpSpPr/>
            <p:nvPr/>
          </p:nvGrpSpPr>
          <p:grpSpPr>
            <a:xfrm>
              <a:off x="3545329" y="1646528"/>
              <a:ext cx="293746" cy="285811"/>
              <a:chOff x="3730650" y="1982800"/>
              <a:chExt cx="149550" cy="145525"/>
            </a:xfrm>
          </p:grpSpPr>
          <p:sp>
            <p:nvSpPr>
              <p:cNvPr id="8446" name="Google Shape;8446;p6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3"/>
            <p:cNvGrpSpPr/>
            <p:nvPr/>
          </p:nvGrpSpPr>
          <p:grpSpPr>
            <a:xfrm>
              <a:off x="3348603" y="1415046"/>
              <a:ext cx="294384" cy="284387"/>
              <a:chOff x="3630494" y="1864938"/>
              <a:chExt cx="149875" cy="144800"/>
            </a:xfrm>
          </p:grpSpPr>
          <p:sp>
            <p:nvSpPr>
              <p:cNvPr id="8449" name="Google Shape;8449;p6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1" name="Google Shape;8451;p63"/>
          <p:cNvGrpSpPr/>
          <p:nvPr/>
        </p:nvGrpSpPr>
        <p:grpSpPr>
          <a:xfrm>
            <a:off x="2268517" y="3493832"/>
            <a:ext cx="1324924" cy="678083"/>
            <a:chOff x="2413923" y="3711366"/>
            <a:chExt cx="1374117" cy="703260"/>
          </a:xfrm>
        </p:grpSpPr>
        <p:grpSp>
          <p:nvGrpSpPr>
            <p:cNvPr id="8452" name="Google Shape;8452;p63"/>
            <p:cNvGrpSpPr/>
            <p:nvPr/>
          </p:nvGrpSpPr>
          <p:grpSpPr>
            <a:xfrm>
              <a:off x="2413923" y="3711366"/>
              <a:ext cx="1374117" cy="703260"/>
              <a:chOff x="2413923" y="3711366"/>
              <a:chExt cx="1374117" cy="703260"/>
            </a:xfrm>
          </p:grpSpPr>
          <p:sp>
            <p:nvSpPr>
              <p:cNvPr id="8453" name="Google Shape;8453;p6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4" name="Google Shape;8454;p63"/>
              <p:cNvGrpSpPr/>
              <p:nvPr/>
            </p:nvGrpSpPr>
            <p:grpSpPr>
              <a:xfrm>
                <a:off x="2600284" y="3808654"/>
                <a:ext cx="234506" cy="138009"/>
                <a:chOff x="2600284" y="3808654"/>
                <a:chExt cx="234506" cy="138009"/>
              </a:xfrm>
            </p:grpSpPr>
            <p:sp>
              <p:nvSpPr>
                <p:cNvPr id="8455" name="Google Shape;8455;p6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6" name="Google Shape;8456;p6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57" name="Google Shape;8457;p63"/>
              <p:cNvGrpSpPr/>
              <p:nvPr/>
            </p:nvGrpSpPr>
            <p:grpSpPr>
              <a:xfrm>
                <a:off x="3359659" y="3805664"/>
                <a:ext cx="232294" cy="141000"/>
                <a:chOff x="3359659" y="3805664"/>
                <a:chExt cx="232294" cy="141000"/>
              </a:xfrm>
            </p:grpSpPr>
            <p:sp>
              <p:nvSpPr>
                <p:cNvPr id="8458" name="Google Shape;8458;p6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9" name="Google Shape;8459;p6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60" name="Google Shape;8460;p63"/>
              <p:cNvGrpSpPr/>
              <p:nvPr/>
            </p:nvGrpSpPr>
            <p:grpSpPr>
              <a:xfrm>
                <a:off x="3067316" y="3711366"/>
                <a:ext cx="66900" cy="166809"/>
                <a:chOff x="3067316" y="3711366"/>
                <a:chExt cx="66900" cy="166809"/>
              </a:xfrm>
            </p:grpSpPr>
            <p:sp>
              <p:nvSpPr>
                <p:cNvPr id="8461" name="Google Shape;8461;p6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2" name="Google Shape;8462;p6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63" name="Google Shape;8463;p63"/>
              <p:cNvGrpSpPr/>
              <p:nvPr/>
            </p:nvGrpSpPr>
            <p:grpSpPr>
              <a:xfrm>
                <a:off x="2413923" y="4058666"/>
                <a:ext cx="224119" cy="66900"/>
                <a:chOff x="2413923" y="4058666"/>
                <a:chExt cx="224119" cy="66900"/>
              </a:xfrm>
            </p:grpSpPr>
            <p:sp>
              <p:nvSpPr>
                <p:cNvPr id="8464" name="Google Shape;8464;p6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5" name="Google Shape;8465;p6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66" name="Google Shape;8466;p63"/>
              <p:cNvGrpSpPr/>
              <p:nvPr/>
            </p:nvGrpSpPr>
            <p:grpSpPr>
              <a:xfrm>
                <a:off x="3564643" y="4058666"/>
                <a:ext cx="223397" cy="66900"/>
                <a:chOff x="3564643" y="4058666"/>
                <a:chExt cx="223397" cy="66900"/>
              </a:xfrm>
            </p:grpSpPr>
            <p:sp>
              <p:nvSpPr>
                <p:cNvPr id="8467" name="Google Shape;8467;p6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8" name="Google Shape;8468;p6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469" name="Google Shape;8469;p63"/>
            <p:cNvGrpSpPr/>
            <p:nvPr/>
          </p:nvGrpSpPr>
          <p:grpSpPr>
            <a:xfrm>
              <a:off x="2633353" y="3965763"/>
              <a:ext cx="933975" cy="445687"/>
              <a:chOff x="2633353" y="3965763"/>
              <a:chExt cx="933975" cy="445687"/>
            </a:xfrm>
          </p:grpSpPr>
          <p:sp>
            <p:nvSpPr>
              <p:cNvPr id="8470" name="Google Shape;8470;p6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2" name="Google Shape;8472;p63"/>
          <p:cNvGrpSpPr/>
          <p:nvPr/>
        </p:nvGrpSpPr>
        <p:grpSpPr>
          <a:xfrm>
            <a:off x="6392789" y="1044380"/>
            <a:ext cx="1131087" cy="587383"/>
            <a:chOff x="238125" y="999450"/>
            <a:chExt cx="7140700" cy="3708225"/>
          </a:xfrm>
        </p:grpSpPr>
        <p:sp>
          <p:nvSpPr>
            <p:cNvPr id="8473" name="Google Shape;8473;p6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3"/>
          <p:cNvGrpSpPr/>
          <p:nvPr/>
        </p:nvGrpSpPr>
        <p:grpSpPr>
          <a:xfrm>
            <a:off x="3744240" y="3493874"/>
            <a:ext cx="1375854" cy="678131"/>
            <a:chOff x="3913765" y="3641905"/>
            <a:chExt cx="1522805" cy="750560"/>
          </a:xfrm>
        </p:grpSpPr>
        <p:grpSp>
          <p:nvGrpSpPr>
            <p:cNvPr id="8483" name="Google Shape;8483;p63"/>
            <p:cNvGrpSpPr/>
            <p:nvPr/>
          </p:nvGrpSpPr>
          <p:grpSpPr>
            <a:xfrm>
              <a:off x="3913765" y="3997002"/>
              <a:ext cx="1522805" cy="395463"/>
              <a:chOff x="3913765" y="3997002"/>
              <a:chExt cx="1522805" cy="395463"/>
            </a:xfrm>
          </p:grpSpPr>
          <p:grpSp>
            <p:nvGrpSpPr>
              <p:cNvPr id="8484" name="Google Shape;8484;p63"/>
              <p:cNvGrpSpPr/>
              <p:nvPr/>
            </p:nvGrpSpPr>
            <p:grpSpPr>
              <a:xfrm>
                <a:off x="3913765" y="4138659"/>
                <a:ext cx="507602" cy="253806"/>
                <a:chOff x="3913765" y="4138659"/>
                <a:chExt cx="507602" cy="253806"/>
              </a:xfrm>
            </p:grpSpPr>
            <p:sp>
              <p:nvSpPr>
                <p:cNvPr id="8485" name="Google Shape;8485;p6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487" name="Google Shape;8487;p63"/>
              <p:cNvGrpSpPr/>
              <p:nvPr/>
            </p:nvGrpSpPr>
            <p:grpSpPr>
              <a:xfrm>
                <a:off x="4421361" y="3997002"/>
                <a:ext cx="507618" cy="395463"/>
                <a:chOff x="4421361" y="3997002"/>
                <a:chExt cx="507618" cy="395463"/>
              </a:xfrm>
            </p:grpSpPr>
            <p:sp>
              <p:nvSpPr>
                <p:cNvPr id="8488" name="Google Shape;8488;p6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63"/>
              <p:cNvGrpSpPr/>
              <p:nvPr/>
            </p:nvGrpSpPr>
            <p:grpSpPr>
              <a:xfrm>
                <a:off x="4928973" y="4189418"/>
                <a:ext cx="507596" cy="203047"/>
                <a:chOff x="4928973" y="4189418"/>
                <a:chExt cx="507596" cy="203047"/>
              </a:xfrm>
            </p:grpSpPr>
            <p:sp>
              <p:nvSpPr>
                <p:cNvPr id="8491" name="Google Shape;8491;p6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63"/>
            <p:cNvGrpSpPr/>
            <p:nvPr/>
          </p:nvGrpSpPr>
          <p:grpSpPr>
            <a:xfrm>
              <a:off x="4482186" y="3641905"/>
              <a:ext cx="397605" cy="349784"/>
              <a:chOff x="2906375" y="1159725"/>
              <a:chExt cx="1860575" cy="1636800"/>
            </a:xfrm>
          </p:grpSpPr>
          <p:sp>
            <p:nvSpPr>
              <p:cNvPr id="8494" name="Google Shape;8494;p6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8" name="Google Shape;8498;p63"/>
          <p:cNvGrpSpPr/>
          <p:nvPr/>
        </p:nvGrpSpPr>
        <p:grpSpPr>
          <a:xfrm>
            <a:off x="6528949" y="1853801"/>
            <a:ext cx="940737" cy="721067"/>
            <a:chOff x="6599718" y="2068734"/>
            <a:chExt cx="940737" cy="721067"/>
          </a:xfrm>
        </p:grpSpPr>
        <p:sp>
          <p:nvSpPr>
            <p:cNvPr id="8499" name="Google Shape;8499;p6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5" name="Google Shape;8505;p63"/>
            <p:cNvGrpSpPr/>
            <p:nvPr/>
          </p:nvGrpSpPr>
          <p:grpSpPr>
            <a:xfrm>
              <a:off x="6836957" y="2068734"/>
              <a:ext cx="461892" cy="721067"/>
              <a:chOff x="6836957" y="2068734"/>
              <a:chExt cx="461892" cy="721067"/>
            </a:xfrm>
          </p:grpSpPr>
          <p:sp>
            <p:nvSpPr>
              <p:cNvPr id="8506" name="Google Shape;8506;p6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2" name="Google Shape;8512;p63"/>
              <p:cNvGrpSpPr/>
              <p:nvPr/>
            </p:nvGrpSpPr>
            <p:grpSpPr>
              <a:xfrm>
                <a:off x="6836957" y="2068734"/>
                <a:ext cx="461892" cy="721067"/>
                <a:chOff x="6836957" y="2068734"/>
                <a:chExt cx="461892" cy="721067"/>
              </a:xfrm>
            </p:grpSpPr>
            <p:sp>
              <p:nvSpPr>
                <p:cNvPr id="8513" name="Google Shape;8513;p6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20" name="Google Shape;8520;p63"/>
          <p:cNvGrpSpPr/>
          <p:nvPr/>
        </p:nvGrpSpPr>
        <p:grpSpPr>
          <a:xfrm>
            <a:off x="2412267" y="1858147"/>
            <a:ext cx="712577" cy="712374"/>
            <a:chOff x="2559249" y="2069323"/>
            <a:chExt cx="685566" cy="685634"/>
          </a:xfrm>
        </p:grpSpPr>
        <p:sp>
          <p:nvSpPr>
            <p:cNvPr id="8521" name="Google Shape;8521;p6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3"/>
          <p:cNvGrpSpPr/>
          <p:nvPr/>
        </p:nvGrpSpPr>
        <p:grpSpPr>
          <a:xfrm>
            <a:off x="7594705" y="970936"/>
            <a:ext cx="845645" cy="711911"/>
            <a:chOff x="951975" y="315800"/>
            <a:chExt cx="5860325" cy="4933550"/>
          </a:xfrm>
        </p:grpSpPr>
        <p:sp>
          <p:nvSpPr>
            <p:cNvPr id="8535" name="Google Shape;8535;p6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3"/>
          <p:cNvGrpSpPr/>
          <p:nvPr/>
        </p:nvGrpSpPr>
        <p:grpSpPr>
          <a:xfrm>
            <a:off x="3691834" y="2707045"/>
            <a:ext cx="1617932" cy="621724"/>
            <a:chOff x="3862800" y="3038525"/>
            <a:chExt cx="1329006" cy="510698"/>
          </a:xfrm>
        </p:grpSpPr>
        <p:sp>
          <p:nvSpPr>
            <p:cNvPr id="8544" name="Google Shape;8544;p6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6" name="Google Shape;8546;p63"/>
            <p:cNvGrpSpPr/>
            <p:nvPr/>
          </p:nvGrpSpPr>
          <p:grpSpPr>
            <a:xfrm>
              <a:off x="3967075" y="3040337"/>
              <a:ext cx="1019927" cy="402126"/>
              <a:chOff x="3967075" y="3040337"/>
              <a:chExt cx="1019927" cy="402126"/>
            </a:xfrm>
          </p:grpSpPr>
          <p:sp>
            <p:nvSpPr>
              <p:cNvPr id="8547" name="Google Shape;8547;p6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3"/>
            <p:cNvGrpSpPr/>
            <p:nvPr/>
          </p:nvGrpSpPr>
          <p:grpSpPr>
            <a:xfrm>
              <a:off x="4186700" y="3040337"/>
              <a:ext cx="390475" cy="183289"/>
              <a:chOff x="4186700" y="3040337"/>
              <a:chExt cx="390475" cy="183289"/>
            </a:xfrm>
          </p:grpSpPr>
          <p:sp>
            <p:nvSpPr>
              <p:cNvPr id="8550" name="Google Shape;8550;p6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63"/>
            <p:cNvGrpSpPr/>
            <p:nvPr/>
          </p:nvGrpSpPr>
          <p:grpSpPr>
            <a:xfrm>
              <a:off x="4073727" y="3040337"/>
              <a:ext cx="697794" cy="296263"/>
              <a:chOff x="4073727" y="3040337"/>
              <a:chExt cx="697794" cy="296263"/>
            </a:xfrm>
          </p:grpSpPr>
          <p:sp>
            <p:nvSpPr>
              <p:cNvPr id="8553" name="Google Shape;8553;p6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63"/>
            <p:cNvGrpSpPr/>
            <p:nvPr/>
          </p:nvGrpSpPr>
          <p:grpSpPr>
            <a:xfrm>
              <a:off x="3862800" y="3038525"/>
              <a:ext cx="1329006" cy="510698"/>
              <a:chOff x="3862800" y="3038525"/>
              <a:chExt cx="1329006" cy="510698"/>
            </a:xfrm>
          </p:grpSpPr>
          <p:sp>
            <p:nvSpPr>
              <p:cNvPr id="8556" name="Google Shape;8556;p6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8" name="Google Shape;8558;p63"/>
          <p:cNvGrpSpPr/>
          <p:nvPr/>
        </p:nvGrpSpPr>
        <p:grpSpPr>
          <a:xfrm>
            <a:off x="700156" y="970936"/>
            <a:ext cx="883205" cy="775176"/>
            <a:chOff x="649648" y="271400"/>
            <a:chExt cx="6215377" cy="5455143"/>
          </a:xfrm>
        </p:grpSpPr>
        <p:sp>
          <p:nvSpPr>
            <p:cNvPr id="8559" name="Google Shape;8559;p6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3"/>
          <p:cNvGrpSpPr/>
          <p:nvPr/>
        </p:nvGrpSpPr>
        <p:grpSpPr>
          <a:xfrm>
            <a:off x="2308457" y="970936"/>
            <a:ext cx="767704" cy="815489"/>
            <a:chOff x="2499700" y="1135950"/>
            <a:chExt cx="732402" cy="777990"/>
          </a:xfrm>
        </p:grpSpPr>
        <p:grpSp>
          <p:nvGrpSpPr>
            <p:cNvPr id="8572" name="Google Shape;8572;p63"/>
            <p:cNvGrpSpPr/>
            <p:nvPr/>
          </p:nvGrpSpPr>
          <p:grpSpPr>
            <a:xfrm>
              <a:off x="2499700" y="1135950"/>
              <a:ext cx="732402" cy="694705"/>
              <a:chOff x="2499700" y="1135950"/>
              <a:chExt cx="732402" cy="694705"/>
            </a:xfrm>
          </p:grpSpPr>
          <p:sp>
            <p:nvSpPr>
              <p:cNvPr id="8573" name="Google Shape;8573;p6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63"/>
            <p:cNvGrpSpPr/>
            <p:nvPr/>
          </p:nvGrpSpPr>
          <p:grpSpPr>
            <a:xfrm>
              <a:off x="2517909" y="1188726"/>
              <a:ext cx="702702" cy="725214"/>
              <a:chOff x="2517909" y="1188726"/>
              <a:chExt cx="702702" cy="725214"/>
            </a:xfrm>
          </p:grpSpPr>
          <p:sp>
            <p:nvSpPr>
              <p:cNvPr id="8601" name="Google Shape;8601;p6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6" name="Google Shape;8606;p63"/>
          <p:cNvGrpSpPr/>
          <p:nvPr/>
        </p:nvGrpSpPr>
        <p:grpSpPr>
          <a:xfrm>
            <a:off x="1654189" y="970936"/>
            <a:ext cx="583439" cy="870229"/>
            <a:chOff x="1716825" y="1121550"/>
            <a:chExt cx="622800" cy="928938"/>
          </a:xfrm>
        </p:grpSpPr>
        <p:grpSp>
          <p:nvGrpSpPr>
            <p:cNvPr id="8607" name="Google Shape;8607;p63"/>
            <p:cNvGrpSpPr/>
            <p:nvPr/>
          </p:nvGrpSpPr>
          <p:grpSpPr>
            <a:xfrm>
              <a:off x="1716825" y="1121550"/>
              <a:ext cx="622800" cy="928938"/>
              <a:chOff x="1716825" y="1121550"/>
              <a:chExt cx="622800" cy="928938"/>
            </a:xfrm>
          </p:grpSpPr>
          <p:cxnSp>
            <p:nvCxnSpPr>
              <p:cNvPr id="8608" name="Google Shape;8608;p6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609" name="Google Shape;8609;p6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3"/>
            <p:cNvGrpSpPr/>
            <p:nvPr/>
          </p:nvGrpSpPr>
          <p:grpSpPr>
            <a:xfrm>
              <a:off x="1768050" y="1172775"/>
              <a:ext cx="520200" cy="832000"/>
              <a:chOff x="1768050" y="1172775"/>
              <a:chExt cx="520200" cy="832000"/>
            </a:xfrm>
          </p:grpSpPr>
          <p:cxnSp>
            <p:nvCxnSpPr>
              <p:cNvPr id="8611" name="Google Shape;8611;p6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612" name="Google Shape;8612;p6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3"/>
            <p:cNvGrpSpPr/>
            <p:nvPr/>
          </p:nvGrpSpPr>
          <p:grpSpPr>
            <a:xfrm>
              <a:off x="1820100" y="1225475"/>
              <a:ext cx="416400" cy="729575"/>
              <a:chOff x="1820100" y="1225475"/>
              <a:chExt cx="416400" cy="729575"/>
            </a:xfrm>
          </p:grpSpPr>
          <p:cxnSp>
            <p:nvCxnSpPr>
              <p:cNvPr id="8614" name="Google Shape;8614;p6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615" name="Google Shape;8615;p6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3"/>
            <p:cNvGrpSpPr/>
            <p:nvPr/>
          </p:nvGrpSpPr>
          <p:grpSpPr>
            <a:xfrm>
              <a:off x="1874250" y="1278825"/>
              <a:ext cx="308100" cy="605275"/>
              <a:chOff x="1874250" y="1278825"/>
              <a:chExt cx="308100" cy="605275"/>
            </a:xfrm>
          </p:grpSpPr>
          <p:cxnSp>
            <p:nvCxnSpPr>
              <p:cNvPr id="8617" name="Google Shape;8617;p6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618" name="Google Shape;8618;p6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9" name="Google Shape;8619;p6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63"/>
          <p:cNvGrpSpPr/>
          <p:nvPr/>
        </p:nvGrpSpPr>
        <p:grpSpPr>
          <a:xfrm>
            <a:off x="1574012" y="1857258"/>
            <a:ext cx="739072" cy="714152"/>
            <a:chOff x="4334725" y="1355875"/>
            <a:chExt cx="3106650" cy="3001900"/>
          </a:xfrm>
        </p:grpSpPr>
        <p:grpSp>
          <p:nvGrpSpPr>
            <p:cNvPr id="8621" name="Google Shape;8621;p63"/>
            <p:cNvGrpSpPr/>
            <p:nvPr/>
          </p:nvGrpSpPr>
          <p:grpSpPr>
            <a:xfrm>
              <a:off x="4516050" y="1724875"/>
              <a:ext cx="2693725" cy="2632900"/>
              <a:chOff x="4516050" y="1724875"/>
              <a:chExt cx="2693725" cy="2632900"/>
            </a:xfrm>
          </p:grpSpPr>
          <p:sp>
            <p:nvSpPr>
              <p:cNvPr id="8622" name="Google Shape;8622;p6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3"/>
            <p:cNvGrpSpPr/>
            <p:nvPr/>
          </p:nvGrpSpPr>
          <p:grpSpPr>
            <a:xfrm>
              <a:off x="4334725" y="1355875"/>
              <a:ext cx="3106650" cy="2709650"/>
              <a:chOff x="4334725" y="1355875"/>
              <a:chExt cx="3106650" cy="2709650"/>
            </a:xfrm>
          </p:grpSpPr>
          <p:sp>
            <p:nvSpPr>
              <p:cNvPr id="8626" name="Google Shape;8626;p6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9" name="Google Shape;8629;p63"/>
          <p:cNvGrpSpPr/>
          <p:nvPr/>
        </p:nvGrpSpPr>
        <p:grpSpPr>
          <a:xfrm>
            <a:off x="7690961" y="3488029"/>
            <a:ext cx="312074" cy="684173"/>
            <a:chOff x="7645573" y="3754300"/>
            <a:chExt cx="293855" cy="644170"/>
          </a:xfrm>
        </p:grpSpPr>
        <p:sp>
          <p:nvSpPr>
            <p:cNvPr id="8630" name="Google Shape;8630;p6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63"/>
          <p:cNvGrpSpPr/>
          <p:nvPr/>
        </p:nvGrpSpPr>
        <p:grpSpPr>
          <a:xfrm>
            <a:off x="5612949" y="970936"/>
            <a:ext cx="709011" cy="739359"/>
            <a:chOff x="5830645" y="1256617"/>
            <a:chExt cx="530340" cy="553040"/>
          </a:xfrm>
        </p:grpSpPr>
        <p:grpSp>
          <p:nvGrpSpPr>
            <p:cNvPr id="8633" name="Google Shape;8633;p63"/>
            <p:cNvGrpSpPr/>
            <p:nvPr/>
          </p:nvGrpSpPr>
          <p:grpSpPr>
            <a:xfrm>
              <a:off x="5830645" y="1256617"/>
              <a:ext cx="259743" cy="269909"/>
              <a:chOff x="5830645" y="1256617"/>
              <a:chExt cx="259743" cy="269909"/>
            </a:xfrm>
          </p:grpSpPr>
          <p:sp>
            <p:nvSpPr>
              <p:cNvPr id="8634" name="Google Shape;8634;p6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63"/>
            <p:cNvGrpSpPr/>
            <p:nvPr/>
          </p:nvGrpSpPr>
          <p:grpSpPr>
            <a:xfrm>
              <a:off x="6101293" y="1256617"/>
              <a:ext cx="259692" cy="269909"/>
              <a:chOff x="6101293" y="1256617"/>
              <a:chExt cx="259692" cy="269909"/>
            </a:xfrm>
          </p:grpSpPr>
          <p:sp>
            <p:nvSpPr>
              <p:cNvPr id="8637" name="Google Shape;8637;p6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63"/>
            <p:cNvGrpSpPr/>
            <p:nvPr/>
          </p:nvGrpSpPr>
          <p:grpSpPr>
            <a:xfrm>
              <a:off x="5830645" y="1539749"/>
              <a:ext cx="259692" cy="269909"/>
              <a:chOff x="5830645" y="1539749"/>
              <a:chExt cx="259692" cy="269909"/>
            </a:xfrm>
          </p:grpSpPr>
          <p:sp>
            <p:nvSpPr>
              <p:cNvPr id="8640" name="Google Shape;8640;p6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63"/>
            <p:cNvGrpSpPr/>
            <p:nvPr/>
          </p:nvGrpSpPr>
          <p:grpSpPr>
            <a:xfrm>
              <a:off x="6101293" y="1539749"/>
              <a:ext cx="259692" cy="269909"/>
              <a:chOff x="6101293" y="1539749"/>
              <a:chExt cx="259692" cy="269909"/>
            </a:xfrm>
          </p:grpSpPr>
          <p:sp>
            <p:nvSpPr>
              <p:cNvPr id="8643" name="Google Shape;8643;p6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5" name="Google Shape;8645;p6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63"/>
          <p:cNvGrpSpPr/>
          <p:nvPr/>
        </p:nvGrpSpPr>
        <p:grpSpPr>
          <a:xfrm>
            <a:off x="714444" y="2707052"/>
            <a:ext cx="1452955" cy="621360"/>
            <a:chOff x="732422" y="2990152"/>
            <a:chExt cx="1337773" cy="572102"/>
          </a:xfrm>
        </p:grpSpPr>
        <p:sp>
          <p:nvSpPr>
            <p:cNvPr id="8647" name="Google Shape;8647;p6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6" name="Shape 8656"/>
        <p:cNvGrpSpPr/>
        <p:nvPr/>
      </p:nvGrpSpPr>
      <p:grpSpPr>
        <a:xfrm>
          <a:off x="0" y="0"/>
          <a:ext cx="0" cy="0"/>
          <a:chOff x="0" y="0"/>
          <a:chExt cx="0" cy="0"/>
        </a:xfrm>
      </p:grpSpPr>
      <p:grpSp>
        <p:nvGrpSpPr>
          <p:cNvPr id="8657" name="Google Shape;8657;p64"/>
          <p:cNvGrpSpPr/>
          <p:nvPr/>
        </p:nvGrpSpPr>
        <p:grpSpPr>
          <a:xfrm>
            <a:off x="708579" y="965872"/>
            <a:ext cx="1636117" cy="1526144"/>
            <a:chOff x="729238" y="1179665"/>
            <a:chExt cx="1636117" cy="1526144"/>
          </a:xfrm>
        </p:grpSpPr>
        <p:grpSp>
          <p:nvGrpSpPr>
            <p:cNvPr id="8658" name="Google Shape;8658;p64"/>
            <p:cNvGrpSpPr/>
            <p:nvPr/>
          </p:nvGrpSpPr>
          <p:grpSpPr>
            <a:xfrm>
              <a:off x="729238" y="1179665"/>
              <a:ext cx="80700" cy="1526144"/>
              <a:chOff x="729238" y="1179665"/>
              <a:chExt cx="80700" cy="1526144"/>
            </a:xfrm>
          </p:grpSpPr>
          <p:sp>
            <p:nvSpPr>
              <p:cNvPr id="8659" name="Google Shape;8659;p6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4"/>
            <p:cNvGrpSpPr/>
            <p:nvPr/>
          </p:nvGrpSpPr>
          <p:grpSpPr>
            <a:xfrm>
              <a:off x="903098" y="1179665"/>
              <a:ext cx="80700" cy="1526144"/>
              <a:chOff x="903098" y="1179665"/>
              <a:chExt cx="80700" cy="1526144"/>
            </a:xfrm>
          </p:grpSpPr>
          <p:sp>
            <p:nvSpPr>
              <p:cNvPr id="8670" name="Google Shape;8670;p6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4"/>
            <p:cNvGrpSpPr/>
            <p:nvPr/>
          </p:nvGrpSpPr>
          <p:grpSpPr>
            <a:xfrm>
              <a:off x="1076958" y="1179665"/>
              <a:ext cx="80700" cy="1526144"/>
              <a:chOff x="1076958" y="1179665"/>
              <a:chExt cx="80700" cy="1526144"/>
            </a:xfrm>
          </p:grpSpPr>
          <p:sp>
            <p:nvSpPr>
              <p:cNvPr id="8681" name="Google Shape;8681;p6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64"/>
            <p:cNvGrpSpPr/>
            <p:nvPr/>
          </p:nvGrpSpPr>
          <p:grpSpPr>
            <a:xfrm>
              <a:off x="1247707" y="1179665"/>
              <a:ext cx="80700" cy="1526144"/>
              <a:chOff x="1247707" y="1179665"/>
              <a:chExt cx="80700" cy="1526144"/>
            </a:xfrm>
          </p:grpSpPr>
          <p:sp>
            <p:nvSpPr>
              <p:cNvPr id="8692" name="Google Shape;8692;p6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4"/>
            <p:cNvGrpSpPr/>
            <p:nvPr/>
          </p:nvGrpSpPr>
          <p:grpSpPr>
            <a:xfrm>
              <a:off x="1421567" y="1179665"/>
              <a:ext cx="80700" cy="1526144"/>
              <a:chOff x="1421567" y="1179665"/>
              <a:chExt cx="80700" cy="1526144"/>
            </a:xfrm>
          </p:grpSpPr>
          <p:sp>
            <p:nvSpPr>
              <p:cNvPr id="8703" name="Google Shape;8703;p6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64"/>
            <p:cNvGrpSpPr/>
            <p:nvPr/>
          </p:nvGrpSpPr>
          <p:grpSpPr>
            <a:xfrm>
              <a:off x="1592327" y="1179665"/>
              <a:ext cx="80700" cy="1526144"/>
              <a:chOff x="1592327" y="1179665"/>
              <a:chExt cx="80700" cy="1526144"/>
            </a:xfrm>
          </p:grpSpPr>
          <p:sp>
            <p:nvSpPr>
              <p:cNvPr id="8714" name="Google Shape;8714;p6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4"/>
            <p:cNvGrpSpPr/>
            <p:nvPr/>
          </p:nvGrpSpPr>
          <p:grpSpPr>
            <a:xfrm>
              <a:off x="1766187" y="1179665"/>
              <a:ext cx="80700" cy="1526144"/>
              <a:chOff x="1766187" y="1179665"/>
              <a:chExt cx="80700" cy="1526144"/>
            </a:xfrm>
          </p:grpSpPr>
          <p:sp>
            <p:nvSpPr>
              <p:cNvPr id="8725" name="Google Shape;8725;p6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4"/>
            <p:cNvGrpSpPr/>
            <p:nvPr/>
          </p:nvGrpSpPr>
          <p:grpSpPr>
            <a:xfrm>
              <a:off x="1936935" y="1179665"/>
              <a:ext cx="80700" cy="1526144"/>
              <a:chOff x="1936935" y="1179665"/>
              <a:chExt cx="80700" cy="1526144"/>
            </a:xfrm>
          </p:grpSpPr>
          <p:sp>
            <p:nvSpPr>
              <p:cNvPr id="8736" name="Google Shape;8736;p6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64"/>
            <p:cNvGrpSpPr/>
            <p:nvPr/>
          </p:nvGrpSpPr>
          <p:grpSpPr>
            <a:xfrm>
              <a:off x="2110795" y="1179665"/>
              <a:ext cx="80700" cy="1526144"/>
              <a:chOff x="2110795" y="1179665"/>
              <a:chExt cx="80700" cy="1526144"/>
            </a:xfrm>
          </p:grpSpPr>
          <p:sp>
            <p:nvSpPr>
              <p:cNvPr id="8747" name="Google Shape;8747;p6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4"/>
            <p:cNvGrpSpPr/>
            <p:nvPr/>
          </p:nvGrpSpPr>
          <p:grpSpPr>
            <a:xfrm>
              <a:off x="2284655" y="1179665"/>
              <a:ext cx="80700" cy="1526144"/>
              <a:chOff x="2284655" y="1179665"/>
              <a:chExt cx="80700" cy="1526144"/>
            </a:xfrm>
          </p:grpSpPr>
          <p:sp>
            <p:nvSpPr>
              <p:cNvPr id="8758" name="Google Shape;8758;p6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8" name="Google Shape;8768;p64"/>
          <p:cNvGrpSpPr/>
          <p:nvPr/>
        </p:nvGrpSpPr>
        <p:grpSpPr>
          <a:xfrm>
            <a:off x="2603245" y="985011"/>
            <a:ext cx="1364248" cy="1102133"/>
            <a:chOff x="2623904" y="1198803"/>
            <a:chExt cx="1364248" cy="1102133"/>
          </a:xfrm>
        </p:grpSpPr>
        <p:grpSp>
          <p:nvGrpSpPr>
            <p:cNvPr id="8769" name="Google Shape;8769;p64"/>
            <p:cNvGrpSpPr/>
            <p:nvPr/>
          </p:nvGrpSpPr>
          <p:grpSpPr>
            <a:xfrm>
              <a:off x="2623907" y="1198803"/>
              <a:ext cx="1364245" cy="273000"/>
              <a:chOff x="2623907" y="1198803"/>
              <a:chExt cx="1364245" cy="273000"/>
            </a:xfrm>
          </p:grpSpPr>
          <p:sp>
            <p:nvSpPr>
              <p:cNvPr id="8770" name="Google Shape;8770;p6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64"/>
            <p:cNvGrpSpPr/>
            <p:nvPr/>
          </p:nvGrpSpPr>
          <p:grpSpPr>
            <a:xfrm>
              <a:off x="2623904" y="1476964"/>
              <a:ext cx="1364245" cy="273000"/>
              <a:chOff x="2623904" y="1476964"/>
              <a:chExt cx="1364245" cy="273000"/>
            </a:xfrm>
          </p:grpSpPr>
          <p:sp>
            <p:nvSpPr>
              <p:cNvPr id="8776" name="Google Shape;8776;p6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64"/>
            <p:cNvGrpSpPr/>
            <p:nvPr/>
          </p:nvGrpSpPr>
          <p:grpSpPr>
            <a:xfrm>
              <a:off x="2623907" y="1749775"/>
              <a:ext cx="1364245" cy="273000"/>
              <a:chOff x="2623907" y="1749775"/>
              <a:chExt cx="1364245" cy="273000"/>
            </a:xfrm>
          </p:grpSpPr>
          <p:sp>
            <p:nvSpPr>
              <p:cNvPr id="8782" name="Google Shape;8782;p6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64"/>
            <p:cNvGrpSpPr/>
            <p:nvPr/>
          </p:nvGrpSpPr>
          <p:grpSpPr>
            <a:xfrm>
              <a:off x="2623904" y="2027936"/>
              <a:ext cx="1364245" cy="273000"/>
              <a:chOff x="2623904" y="2027936"/>
              <a:chExt cx="1364245" cy="273000"/>
            </a:xfrm>
          </p:grpSpPr>
          <p:sp>
            <p:nvSpPr>
              <p:cNvPr id="8788" name="Google Shape;8788;p6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3" name="Google Shape;8793;p64"/>
          <p:cNvGrpSpPr/>
          <p:nvPr/>
        </p:nvGrpSpPr>
        <p:grpSpPr>
          <a:xfrm>
            <a:off x="2592706" y="2444193"/>
            <a:ext cx="1387541" cy="159124"/>
            <a:chOff x="3200660" y="2180272"/>
            <a:chExt cx="2563824" cy="378237"/>
          </a:xfrm>
        </p:grpSpPr>
        <p:sp>
          <p:nvSpPr>
            <p:cNvPr id="8794" name="Google Shape;8794;p6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64"/>
          <p:cNvGrpSpPr/>
          <p:nvPr/>
        </p:nvGrpSpPr>
        <p:grpSpPr>
          <a:xfrm>
            <a:off x="2589231" y="2722018"/>
            <a:ext cx="1390502" cy="159625"/>
            <a:chOff x="3530150" y="2790075"/>
            <a:chExt cx="1962600" cy="225300"/>
          </a:xfrm>
        </p:grpSpPr>
        <p:sp>
          <p:nvSpPr>
            <p:cNvPr id="8813" name="Google Shape;8813;p6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4"/>
          <p:cNvGrpSpPr/>
          <p:nvPr/>
        </p:nvGrpSpPr>
        <p:grpSpPr>
          <a:xfrm>
            <a:off x="2589884" y="3000344"/>
            <a:ext cx="1411629" cy="153761"/>
            <a:chOff x="3558802" y="4011427"/>
            <a:chExt cx="1866000" cy="111300"/>
          </a:xfrm>
        </p:grpSpPr>
        <p:sp>
          <p:nvSpPr>
            <p:cNvPr id="8816" name="Google Shape;8816;p6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64"/>
          <p:cNvGrpSpPr/>
          <p:nvPr/>
        </p:nvGrpSpPr>
        <p:grpSpPr>
          <a:xfrm>
            <a:off x="2589576" y="2205744"/>
            <a:ext cx="1383503" cy="119749"/>
            <a:chOff x="3465975" y="2270276"/>
            <a:chExt cx="1986364" cy="171929"/>
          </a:xfrm>
        </p:grpSpPr>
        <p:sp>
          <p:nvSpPr>
            <p:cNvPr id="8819" name="Google Shape;8819;p6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4"/>
          <p:cNvGrpSpPr/>
          <p:nvPr/>
        </p:nvGrpSpPr>
        <p:grpSpPr>
          <a:xfrm>
            <a:off x="2600584" y="3569394"/>
            <a:ext cx="1369531" cy="195460"/>
            <a:chOff x="723300" y="4253549"/>
            <a:chExt cx="2276482" cy="324900"/>
          </a:xfrm>
        </p:grpSpPr>
        <p:sp>
          <p:nvSpPr>
            <p:cNvPr id="8828" name="Google Shape;8828;p6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4"/>
          <p:cNvGrpSpPr/>
          <p:nvPr/>
        </p:nvGrpSpPr>
        <p:grpSpPr>
          <a:xfrm>
            <a:off x="2590145" y="3270574"/>
            <a:ext cx="1389066" cy="180119"/>
            <a:chOff x="705948" y="3788465"/>
            <a:chExt cx="2308953" cy="299400"/>
          </a:xfrm>
        </p:grpSpPr>
        <p:sp>
          <p:nvSpPr>
            <p:cNvPr id="8834" name="Google Shape;8834;p6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4"/>
          <p:cNvGrpSpPr/>
          <p:nvPr/>
        </p:nvGrpSpPr>
        <p:grpSpPr>
          <a:xfrm>
            <a:off x="2638082" y="3883554"/>
            <a:ext cx="1304609" cy="294074"/>
            <a:chOff x="2658741" y="4097347"/>
            <a:chExt cx="1304609" cy="294074"/>
          </a:xfrm>
        </p:grpSpPr>
        <p:grpSp>
          <p:nvGrpSpPr>
            <p:cNvPr id="8840" name="Google Shape;8840;p64"/>
            <p:cNvGrpSpPr/>
            <p:nvPr/>
          </p:nvGrpSpPr>
          <p:grpSpPr>
            <a:xfrm>
              <a:off x="2658741" y="4097347"/>
              <a:ext cx="118572" cy="294074"/>
              <a:chOff x="3343310" y="4475555"/>
              <a:chExt cx="127717" cy="316753"/>
            </a:xfrm>
          </p:grpSpPr>
          <p:sp>
            <p:nvSpPr>
              <p:cNvPr id="8841" name="Google Shape;8841;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4"/>
            <p:cNvGrpSpPr/>
            <p:nvPr/>
          </p:nvGrpSpPr>
          <p:grpSpPr>
            <a:xfrm>
              <a:off x="3815519" y="4098388"/>
              <a:ext cx="147831" cy="291991"/>
              <a:chOff x="3527539" y="4476677"/>
              <a:chExt cx="159232" cy="314510"/>
            </a:xfrm>
          </p:grpSpPr>
          <p:sp>
            <p:nvSpPr>
              <p:cNvPr id="8844" name="Google Shape;8844;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64"/>
            <p:cNvGrpSpPr/>
            <p:nvPr/>
          </p:nvGrpSpPr>
          <p:grpSpPr>
            <a:xfrm>
              <a:off x="3511696" y="4098388"/>
              <a:ext cx="147831" cy="291991"/>
              <a:chOff x="3527539" y="4476677"/>
              <a:chExt cx="159232" cy="314510"/>
            </a:xfrm>
          </p:grpSpPr>
          <p:sp>
            <p:nvSpPr>
              <p:cNvPr id="8847" name="Google Shape;8847;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64"/>
            <p:cNvGrpSpPr/>
            <p:nvPr/>
          </p:nvGrpSpPr>
          <p:grpSpPr>
            <a:xfrm>
              <a:off x="3207874" y="4098388"/>
              <a:ext cx="147831" cy="291991"/>
              <a:chOff x="3527539" y="4476677"/>
              <a:chExt cx="159232" cy="314510"/>
            </a:xfrm>
          </p:grpSpPr>
          <p:sp>
            <p:nvSpPr>
              <p:cNvPr id="8850" name="Google Shape;8850;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64"/>
            <p:cNvGrpSpPr/>
            <p:nvPr/>
          </p:nvGrpSpPr>
          <p:grpSpPr>
            <a:xfrm>
              <a:off x="2933305" y="4097347"/>
              <a:ext cx="118572" cy="294074"/>
              <a:chOff x="3343310" y="4475555"/>
              <a:chExt cx="127717" cy="316753"/>
            </a:xfrm>
          </p:grpSpPr>
          <p:sp>
            <p:nvSpPr>
              <p:cNvPr id="8853" name="Google Shape;8853;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5" name="Google Shape;8855;p64"/>
          <p:cNvGrpSpPr/>
          <p:nvPr/>
        </p:nvGrpSpPr>
        <p:grpSpPr>
          <a:xfrm>
            <a:off x="4256912" y="1866676"/>
            <a:ext cx="1433821" cy="191501"/>
            <a:chOff x="4273350" y="2080469"/>
            <a:chExt cx="1433821" cy="191501"/>
          </a:xfrm>
        </p:grpSpPr>
        <p:grpSp>
          <p:nvGrpSpPr>
            <p:cNvPr id="8856" name="Google Shape;8856;p64"/>
            <p:cNvGrpSpPr/>
            <p:nvPr/>
          </p:nvGrpSpPr>
          <p:grpSpPr>
            <a:xfrm>
              <a:off x="4273350" y="2080469"/>
              <a:ext cx="1433821" cy="0"/>
              <a:chOff x="5224975" y="2962250"/>
              <a:chExt cx="1544400" cy="0"/>
            </a:xfrm>
          </p:grpSpPr>
          <p:cxnSp>
            <p:nvCxnSpPr>
              <p:cNvPr id="8857" name="Google Shape;8857;p6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58" name="Google Shape;8858;p6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859" name="Google Shape;8859;p64"/>
            <p:cNvGrpSpPr/>
            <p:nvPr/>
          </p:nvGrpSpPr>
          <p:grpSpPr>
            <a:xfrm>
              <a:off x="4273350" y="2271969"/>
              <a:ext cx="1433821" cy="0"/>
              <a:chOff x="5224975" y="2962250"/>
              <a:chExt cx="1544400" cy="0"/>
            </a:xfrm>
          </p:grpSpPr>
          <p:cxnSp>
            <p:nvCxnSpPr>
              <p:cNvPr id="8860" name="Google Shape;8860;p6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61" name="Google Shape;8861;p6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862" name="Google Shape;8862;p64"/>
          <p:cNvGrpSpPr/>
          <p:nvPr/>
        </p:nvGrpSpPr>
        <p:grpSpPr>
          <a:xfrm>
            <a:off x="4258467" y="969244"/>
            <a:ext cx="1430711" cy="743389"/>
            <a:chOff x="5159450" y="1919950"/>
            <a:chExt cx="1541050" cy="862500"/>
          </a:xfrm>
        </p:grpSpPr>
        <p:sp>
          <p:nvSpPr>
            <p:cNvPr id="8863" name="Google Shape;8863;p6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864" name="Google Shape;8864;p64"/>
            <p:cNvGrpSpPr/>
            <p:nvPr/>
          </p:nvGrpSpPr>
          <p:grpSpPr>
            <a:xfrm>
              <a:off x="5159450" y="1919950"/>
              <a:ext cx="1541050" cy="862500"/>
              <a:chOff x="5159450" y="1919950"/>
              <a:chExt cx="1541050" cy="862500"/>
            </a:xfrm>
          </p:grpSpPr>
          <p:cxnSp>
            <p:nvCxnSpPr>
              <p:cNvPr id="8865" name="Google Shape;8865;p6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866" name="Google Shape;8866;p6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867" name="Google Shape;8867;p64"/>
          <p:cNvGrpSpPr/>
          <p:nvPr/>
        </p:nvGrpSpPr>
        <p:grpSpPr>
          <a:xfrm>
            <a:off x="4248581" y="2192571"/>
            <a:ext cx="1450484" cy="1052087"/>
            <a:chOff x="5230575" y="1554475"/>
            <a:chExt cx="2137150" cy="1550150"/>
          </a:xfrm>
        </p:grpSpPr>
        <p:sp>
          <p:nvSpPr>
            <p:cNvPr id="8868" name="Google Shape;8868;p6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4"/>
          <p:cNvGrpSpPr/>
          <p:nvPr/>
        </p:nvGrpSpPr>
        <p:grpSpPr>
          <a:xfrm rot="10800000">
            <a:off x="4265131" y="3284761"/>
            <a:ext cx="1417383" cy="887946"/>
            <a:chOff x="5645403" y="2920021"/>
            <a:chExt cx="2650800" cy="2180614"/>
          </a:xfrm>
        </p:grpSpPr>
        <p:sp>
          <p:nvSpPr>
            <p:cNvPr id="8882" name="Google Shape;8882;p6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3" name="Google Shape;8883;p64"/>
            <p:cNvCxnSpPr>
              <a:stCxn id="888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884" name="Google Shape;8884;p6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5" name="Google Shape;8885;p64"/>
            <p:cNvCxnSpPr>
              <a:endCxn id="888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886" name="Google Shape;8886;p6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7" name="Google Shape;8887;p64"/>
            <p:cNvCxnSpPr>
              <a:stCxn id="888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888" name="Google Shape;8888;p6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9" name="Google Shape;8889;p64"/>
            <p:cNvCxnSpPr>
              <a:endCxn id="888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890" name="Google Shape;8890;p64"/>
          <p:cNvGrpSpPr/>
          <p:nvPr/>
        </p:nvGrpSpPr>
        <p:grpSpPr>
          <a:xfrm>
            <a:off x="7365491" y="2188116"/>
            <a:ext cx="1071743" cy="1021579"/>
            <a:chOff x="7189833" y="2022667"/>
            <a:chExt cx="1251159" cy="1192597"/>
          </a:xfrm>
        </p:grpSpPr>
        <p:sp>
          <p:nvSpPr>
            <p:cNvPr id="8891" name="Google Shape;8891;p6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4"/>
          <p:cNvGrpSpPr/>
          <p:nvPr/>
        </p:nvGrpSpPr>
        <p:grpSpPr>
          <a:xfrm>
            <a:off x="706762" y="2614523"/>
            <a:ext cx="1695374" cy="1560837"/>
            <a:chOff x="727421" y="2828315"/>
            <a:chExt cx="1695374" cy="1560837"/>
          </a:xfrm>
        </p:grpSpPr>
        <p:grpSp>
          <p:nvGrpSpPr>
            <p:cNvPr id="8896" name="Google Shape;8896;p64"/>
            <p:cNvGrpSpPr/>
            <p:nvPr/>
          </p:nvGrpSpPr>
          <p:grpSpPr>
            <a:xfrm>
              <a:off x="819108" y="2882501"/>
              <a:ext cx="103104" cy="1426186"/>
              <a:chOff x="4674013" y="3100904"/>
              <a:chExt cx="122758" cy="1698043"/>
            </a:xfrm>
          </p:grpSpPr>
          <p:sp>
            <p:nvSpPr>
              <p:cNvPr id="8897" name="Google Shape;8897;p6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64"/>
            <p:cNvGrpSpPr/>
            <p:nvPr/>
          </p:nvGrpSpPr>
          <p:grpSpPr>
            <a:xfrm>
              <a:off x="1062475" y="2882501"/>
              <a:ext cx="103104" cy="1426186"/>
              <a:chOff x="4940438" y="3100904"/>
              <a:chExt cx="122758" cy="1698043"/>
            </a:xfrm>
          </p:grpSpPr>
          <p:sp>
            <p:nvSpPr>
              <p:cNvPr id="8905" name="Google Shape;8905;p6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4"/>
            <p:cNvGrpSpPr/>
            <p:nvPr/>
          </p:nvGrpSpPr>
          <p:grpSpPr>
            <a:xfrm>
              <a:off x="1299324" y="2882501"/>
              <a:ext cx="103104" cy="1426186"/>
              <a:chOff x="5206863" y="3100904"/>
              <a:chExt cx="122758" cy="1698043"/>
            </a:xfrm>
          </p:grpSpPr>
          <p:sp>
            <p:nvSpPr>
              <p:cNvPr id="8913" name="Google Shape;8913;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64"/>
            <p:cNvGrpSpPr/>
            <p:nvPr/>
          </p:nvGrpSpPr>
          <p:grpSpPr>
            <a:xfrm>
              <a:off x="1786057" y="2882501"/>
              <a:ext cx="103104" cy="1426186"/>
              <a:chOff x="6006138" y="3143629"/>
              <a:chExt cx="122758" cy="1698043"/>
            </a:xfrm>
          </p:grpSpPr>
          <p:sp>
            <p:nvSpPr>
              <p:cNvPr id="8921" name="Google Shape;8921;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4"/>
            <p:cNvGrpSpPr/>
            <p:nvPr/>
          </p:nvGrpSpPr>
          <p:grpSpPr>
            <a:xfrm>
              <a:off x="2029422" y="2882501"/>
              <a:ext cx="103104" cy="1426186"/>
              <a:chOff x="6805413" y="3100904"/>
              <a:chExt cx="122758" cy="1698043"/>
            </a:xfrm>
          </p:grpSpPr>
          <p:sp>
            <p:nvSpPr>
              <p:cNvPr id="8929" name="Google Shape;8929;p6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64"/>
            <p:cNvGrpSpPr/>
            <p:nvPr/>
          </p:nvGrpSpPr>
          <p:grpSpPr>
            <a:xfrm>
              <a:off x="727421" y="2828315"/>
              <a:ext cx="1695374" cy="1560837"/>
              <a:chOff x="734799" y="2782450"/>
              <a:chExt cx="1571100" cy="1577400"/>
            </a:xfrm>
          </p:grpSpPr>
          <p:cxnSp>
            <p:nvCxnSpPr>
              <p:cNvPr id="8937" name="Google Shape;8937;p6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938" name="Google Shape;8938;p6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939" name="Google Shape;8939;p64"/>
            <p:cNvGrpSpPr/>
            <p:nvPr/>
          </p:nvGrpSpPr>
          <p:grpSpPr>
            <a:xfrm>
              <a:off x="2272795" y="2882501"/>
              <a:ext cx="103104" cy="1426186"/>
              <a:chOff x="5206863" y="3100904"/>
              <a:chExt cx="122758" cy="1698043"/>
            </a:xfrm>
          </p:grpSpPr>
          <p:sp>
            <p:nvSpPr>
              <p:cNvPr id="8940" name="Google Shape;8940;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4"/>
            <p:cNvGrpSpPr/>
            <p:nvPr/>
          </p:nvGrpSpPr>
          <p:grpSpPr>
            <a:xfrm>
              <a:off x="1542694" y="2882501"/>
              <a:ext cx="103104" cy="1426186"/>
              <a:chOff x="6006138" y="3143629"/>
              <a:chExt cx="122758" cy="1698043"/>
            </a:xfrm>
          </p:grpSpPr>
          <p:sp>
            <p:nvSpPr>
              <p:cNvPr id="8948" name="Google Shape;8948;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5" name="Google Shape;8955;p64"/>
          <p:cNvGrpSpPr/>
          <p:nvPr/>
        </p:nvGrpSpPr>
        <p:grpSpPr>
          <a:xfrm>
            <a:off x="5915341" y="2192094"/>
            <a:ext cx="1248543" cy="1025319"/>
            <a:chOff x="5183758" y="1210600"/>
            <a:chExt cx="3605380" cy="2960783"/>
          </a:xfrm>
        </p:grpSpPr>
        <p:sp>
          <p:nvSpPr>
            <p:cNvPr id="8956" name="Google Shape;8956;p6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60" name="Google Shape;8960;p6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961" name="Google Shape;8961;p6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962" name="Google Shape;8962;p6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963" name="Google Shape;8963;p6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964" name="Google Shape;8964;p6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4"/>
          <p:cNvGrpSpPr/>
          <p:nvPr/>
        </p:nvGrpSpPr>
        <p:grpSpPr>
          <a:xfrm>
            <a:off x="5772403" y="3330411"/>
            <a:ext cx="2664831" cy="843440"/>
            <a:chOff x="5916567" y="1099697"/>
            <a:chExt cx="2556683" cy="809211"/>
          </a:xfrm>
        </p:grpSpPr>
        <p:sp>
          <p:nvSpPr>
            <p:cNvPr id="8966" name="Google Shape;8966;p6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64"/>
          <p:cNvGrpSpPr/>
          <p:nvPr/>
        </p:nvGrpSpPr>
        <p:grpSpPr>
          <a:xfrm>
            <a:off x="5879943" y="979270"/>
            <a:ext cx="1299851" cy="1023338"/>
            <a:chOff x="5900602" y="1193063"/>
            <a:chExt cx="1299851" cy="1023338"/>
          </a:xfrm>
        </p:grpSpPr>
        <p:grpSp>
          <p:nvGrpSpPr>
            <p:cNvPr id="8975" name="Google Shape;8975;p64"/>
            <p:cNvGrpSpPr/>
            <p:nvPr/>
          </p:nvGrpSpPr>
          <p:grpSpPr>
            <a:xfrm>
              <a:off x="6743564" y="1193063"/>
              <a:ext cx="456889" cy="700379"/>
              <a:chOff x="6743564" y="1193063"/>
              <a:chExt cx="456889" cy="700379"/>
            </a:xfrm>
          </p:grpSpPr>
          <p:grpSp>
            <p:nvGrpSpPr>
              <p:cNvPr id="8976" name="Google Shape;8976;p64"/>
              <p:cNvGrpSpPr/>
              <p:nvPr/>
            </p:nvGrpSpPr>
            <p:grpSpPr>
              <a:xfrm>
                <a:off x="6743564" y="1690731"/>
                <a:ext cx="214402" cy="202710"/>
                <a:chOff x="6743564" y="1690731"/>
                <a:chExt cx="214402" cy="202710"/>
              </a:xfrm>
            </p:grpSpPr>
            <p:sp>
              <p:nvSpPr>
                <p:cNvPr id="8977" name="Google Shape;8977;p6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4"/>
              <p:cNvGrpSpPr/>
              <p:nvPr/>
            </p:nvGrpSpPr>
            <p:grpSpPr>
              <a:xfrm>
                <a:off x="6915505" y="1193063"/>
                <a:ext cx="284947" cy="589637"/>
                <a:chOff x="6915505" y="1193063"/>
                <a:chExt cx="284947" cy="589637"/>
              </a:xfrm>
            </p:grpSpPr>
            <p:sp>
              <p:nvSpPr>
                <p:cNvPr id="8980" name="Google Shape;8980;p6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1" name="Google Shape;8981;p6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982" name="Google Shape;8982;p64"/>
            <p:cNvGrpSpPr/>
            <p:nvPr/>
          </p:nvGrpSpPr>
          <p:grpSpPr>
            <a:xfrm>
              <a:off x="6520337" y="1193063"/>
              <a:ext cx="341815" cy="801589"/>
              <a:chOff x="6520337" y="1193063"/>
              <a:chExt cx="341815" cy="801589"/>
            </a:xfrm>
          </p:grpSpPr>
          <p:grpSp>
            <p:nvGrpSpPr>
              <p:cNvPr id="8983" name="Google Shape;8983;p64"/>
              <p:cNvGrpSpPr/>
              <p:nvPr/>
            </p:nvGrpSpPr>
            <p:grpSpPr>
              <a:xfrm>
                <a:off x="6520337" y="1589527"/>
                <a:ext cx="213950" cy="405125"/>
                <a:chOff x="6520337" y="1589527"/>
                <a:chExt cx="213950" cy="405125"/>
              </a:xfrm>
            </p:grpSpPr>
            <p:sp>
              <p:nvSpPr>
                <p:cNvPr id="8984" name="Google Shape;8984;p6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4"/>
              <p:cNvGrpSpPr/>
              <p:nvPr/>
            </p:nvGrpSpPr>
            <p:grpSpPr>
              <a:xfrm>
                <a:off x="6577204" y="1193063"/>
                <a:ext cx="284947" cy="453562"/>
                <a:chOff x="6577204" y="1193063"/>
                <a:chExt cx="284947" cy="453562"/>
              </a:xfrm>
            </p:grpSpPr>
            <p:sp>
              <p:nvSpPr>
                <p:cNvPr id="8987" name="Google Shape;8987;p6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8" name="Google Shape;8988;p6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989" name="Google Shape;8989;p64"/>
            <p:cNvGrpSpPr/>
            <p:nvPr/>
          </p:nvGrpSpPr>
          <p:grpSpPr>
            <a:xfrm>
              <a:off x="6238903" y="1193063"/>
              <a:ext cx="300475" cy="901782"/>
              <a:chOff x="6238903" y="1193063"/>
              <a:chExt cx="300475" cy="901782"/>
            </a:xfrm>
          </p:grpSpPr>
          <p:grpSp>
            <p:nvGrpSpPr>
              <p:cNvPr id="8990" name="Google Shape;8990;p64"/>
              <p:cNvGrpSpPr/>
              <p:nvPr/>
            </p:nvGrpSpPr>
            <p:grpSpPr>
              <a:xfrm>
                <a:off x="6290865" y="1489315"/>
                <a:ext cx="248514" cy="605530"/>
                <a:chOff x="6290865" y="1489315"/>
                <a:chExt cx="248514" cy="605530"/>
              </a:xfrm>
            </p:grpSpPr>
            <p:sp>
              <p:nvSpPr>
                <p:cNvPr id="8991" name="Google Shape;8991;p6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4"/>
              <p:cNvGrpSpPr/>
              <p:nvPr/>
            </p:nvGrpSpPr>
            <p:grpSpPr>
              <a:xfrm>
                <a:off x="6238903" y="1193063"/>
                <a:ext cx="284947" cy="327512"/>
                <a:chOff x="6238903" y="1193063"/>
                <a:chExt cx="284947" cy="327512"/>
              </a:xfrm>
            </p:grpSpPr>
            <p:sp>
              <p:nvSpPr>
                <p:cNvPr id="8994" name="Google Shape;8994;p6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5" name="Google Shape;8995;p6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996" name="Google Shape;8996;p64"/>
            <p:cNvGrpSpPr/>
            <p:nvPr/>
          </p:nvGrpSpPr>
          <p:grpSpPr>
            <a:xfrm>
              <a:off x="5900602" y="1193063"/>
              <a:ext cx="444345" cy="1023338"/>
              <a:chOff x="5900602" y="1193063"/>
              <a:chExt cx="444345" cy="1023338"/>
            </a:xfrm>
          </p:grpSpPr>
          <p:grpSp>
            <p:nvGrpSpPr>
              <p:cNvPr id="8997" name="Google Shape;8997;p64"/>
              <p:cNvGrpSpPr/>
              <p:nvPr/>
            </p:nvGrpSpPr>
            <p:grpSpPr>
              <a:xfrm>
                <a:off x="6046501" y="1367785"/>
                <a:ext cx="298446" cy="848616"/>
                <a:chOff x="6046501" y="1367785"/>
                <a:chExt cx="298446" cy="848616"/>
              </a:xfrm>
            </p:grpSpPr>
            <p:sp>
              <p:nvSpPr>
                <p:cNvPr id="8998" name="Google Shape;8998;p6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64"/>
              <p:cNvGrpSpPr/>
              <p:nvPr/>
            </p:nvGrpSpPr>
            <p:grpSpPr>
              <a:xfrm>
                <a:off x="5900602" y="1193063"/>
                <a:ext cx="284947" cy="182312"/>
                <a:chOff x="5900602" y="1193063"/>
                <a:chExt cx="284947" cy="182312"/>
              </a:xfrm>
            </p:grpSpPr>
            <p:sp>
              <p:nvSpPr>
                <p:cNvPr id="9001" name="Google Shape;9001;p6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2" name="Google Shape;9002;p6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003" name="Google Shape;9003;p64"/>
          <p:cNvGrpSpPr/>
          <p:nvPr/>
        </p:nvGrpSpPr>
        <p:grpSpPr>
          <a:xfrm>
            <a:off x="7217825" y="979415"/>
            <a:ext cx="1219413" cy="1051365"/>
            <a:chOff x="7287122" y="1165658"/>
            <a:chExt cx="1219413" cy="1051365"/>
          </a:xfrm>
        </p:grpSpPr>
        <p:grpSp>
          <p:nvGrpSpPr>
            <p:cNvPr id="9004" name="Google Shape;9004;p64"/>
            <p:cNvGrpSpPr/>
            <p:nvPr/>
          </p:nvGrpSpPr>
          <p:grpSpPr>
            <a:xfrm>
              <a:off x="7287122" y="1969723"/>
              <a:ext cx="1219413" cy="247300"/>
              <a:chOff x="7287122" y="1969723"/>
              <a:chExt cx="1219413" cy="247300"/>
            </a:xfrm>
          </p:grpSpPr>
          <p:sp>
            <p:nvSpPr>
              <p:cNvPr id="9005" name="Google Shape;9005;p6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6" name="Google Shape;9006;p64"/>
              <p:cNvGrpSpPr/>
              <p:nvPr/>
            </p:nvGrpSpPr>
            <p:grpSpPr>
              <a:xfrm>
                <a:off x="7287122" y="2063892"/>
                <a:ext cx="1151753" cy="73428"/>
                <a:chOff x="7287122" y="2063892"/>
                <a:chExt cx="1151753" cy="73428"/>
              </a:xfrm>
            </p:grpSpPr>
            <p:sp>
              <p:nvSpPr>
                <p:cNvPr id="9007" name="Google Shape;9007;p6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8" name="Google Shape;9008;p6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009" name="Google Shape;9009;p64"/>
            <p:cNvGrpSpPr/>
            <p:nvPr/>
          </p:nvGrpSpPr>
          <p:grpSpPr>
            <a:xfrm>
              <a:off x="7287122" y="1712201"/>
              <a:ext cx="1219403" cy="246767"/>
              <a:chOff x="7287122" y="1712201"/>
              <a:chExt cx="1219403" cy="246767"/>
            </a:xfrm>
          </p:grpSpPr>
          <p:sp>
            <p:nvSpPr>
              <p:cNvPr id="9010" name="Google Shape;9010;p6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64"/>
              <p:cNvGrpSpPr/>
              <p:nvPr/>
            </p:nvGrpSpPr>
            <p:grpSpPr>
              <a:xfrm>
                <a:off x="7287122" y="1842861"/>
                <a:ext cx="1005303" cy="73419"/>
                <a:chOff x="7287122" y="1842861"/>
                <a:chExt cx="1005303" cy="73419"/>
              </a:xfrm>
            </p:grpSpPr>
            <p:sp>
              <p:nvSpPr>
                <p:cNvPr id="9012" name="Google Shape;9012;p6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3" name="Google Shape;9013;p6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014" name="Google Shape;9014;p64"/>
            <p:cNvGrpSpPr/>
            <p:nvPr/>
          </p:nvGrpSpPr>
          <p:grpSpPr>
            <a:xfrm>
              <a:off x="7287122" y="1447520"/>
              <a:ext cx="1219403" cy="286667"/>
              <a:chOff x="7287122" y="1447520"/>
              <a:chExt cx="1219403" cy="286667"/>
            </a:xfrm>
          </p:grpSpPr>
          <p:sp>
            <p:nvSpPr>
              <p:cNvPr id="9015" name="Google Shape;9015;p6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6" name="Google Shape;9016;p64"/>
              <p:cNvGrpSpPr/>
              <p:nvPr/>
            </p:nvGrpSpPr>
            <p:grpSpPr>
              <a:xfrm>
                <a:off x="7287122" y="1581977"/>
                <a:ext cx="852803" cy="73428"/>
                <a:chOff x="7287122" y="1581977"/>
                <a:chExt cx="852803" cy="73428"/>
              </a:xfrm>
            </p:grpSpPr>
            <p:sp>
              <p:nvSpPr>
                <p:cNvPr id="9017" name="Google Shape;9017;p6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8" name="Google Shape;9018;p6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019" name="Google Shape;9019;p64"/>
            <p:cNvGrpSpPr/>
            <p:nvPr/>
          </p:nvGrpSpPr>
          <p:grpSpPr>
            <a:xfrm>
              <a:off x="7287122" y="1165658"/>
              <a:ext cx="1219403" cy="344253"/>
              <a:chOff x="7287122" y="1165658"/>
              <a:chExt cx="1219403" cy="344253"/>
            </a:xfrm>
          </p:grpSpPr>
          <p:sp>
            <p:nvSpPr>
              <p:cNvPr id="9020" name="Google Shape;9020;p6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1" name="Google Shape;9021;p64"/>
              <p:cNvGrpSpPr/>
              <p:nvPr/>
            </p:nvGrpSpPr>
            <p:grpSpPr>
              <a:xfrm>
                <a:off x="7287122" y="1341025"/>
                <a:ext cx="695703" cy="73419"/>
                <a:chOff x="7287122" y="1341025"/>
                <a:chExt cx="695703" cy="73419"/>
              </a:xfrm>
            </p:grpSpPr>
            <p:sp>
              <p:nvSpPr>
                <p:cNvPr id="9022" name="Google Shape;9022;p6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3" name="Google Shape;9023;p6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27" name="Shape 9027"/>
        <p:cNvGrpSpPr/>
        <p:nvPr/>
      </p:nvGrpSpPr>
      <p:grpSpPr>
        <a:xfrm>
          <a:off x="0" y="0"/>
          <a:ext cx="0" cy="0"/>
          <a:chOff x="0" y="0"/>
          <a:chExt cx="0" cy="0"/>
        </a:xfrm>
      </p:grpSpPr>
      <p:grpSp>
        <p:nvGrpSpPr>
          <p:cNvPr id="9028" name="Google Shape;9028;p65"/>
          <p:cNvGrpSpPr/>
          <p:nvPr/>
        </p:nvGrpSpPr>
        <p:grpSpPr>
          <a:xfrm>
            <a:off x="846551" y="2291587"/>
            <a:ext cx="415546" cy="355053"/>
            <a:chOff x="866243" y="2291587"/>
            <a:chExt cx="415546" cy="355053"/>
          </a:xfrm>
        </p:grpSpPr>
        <p:sp>
          <p:nvSpPr>
            <p:cNvPr id="9029" name="Google Shape;9029;p6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4" name="Google Shape;9034;p65"/>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5" name="Google Shape;9035;p65"/>
          <p:cNvGrpSpPr/>
          <p:nvPr/>
        </p:nvGrpSpPr>
        <p:grpSpPr>
          <a:xfrm>
            <a:off x="1938828" y="2302574"/>
            <a:ext cx="359213" cy="327807"/>
            <a:chOff x="1958520" y="2302574"/>
            <a:chExt cx="359213" cy="327807"/>
          </a:xfrm>
        </p:grpSpPr>
        <p:sp>
          <p:nvSpPr>
            <p:cNvPr id="9036" name="Google Shape;9036;p6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5"/>
          <p:cNvGrpSpPr/>
          <p:nvPr/>
        </p:nvGrpSpPr>
        <p:grpSpPr>
          <a:xfrm>
            <a:off x="2560190" y="2287427"/>
            <a:ext cx="207582" cy="359594"/>
            <a:chOff x="2656082" y="2287427"/>
            <a:chExt cx="207582" cy="359594"/>
          </a:xfrm>
        </p:grpSpPr>
        <p:sp>
          <p:nvSpPr>
            <p:cNvPr id="9040" name="Google Shape;9040;p6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5"/>
          <p:cNvGrpSpPr/>
          <p:nvPr/>
        </p:nvGrpSpPr>
        <p:grpSpPr>
          <a:xfrm>
            <a:off x="3029961" y="2321468"/>
            <a:ext cx="362991" cy="290018"/>
            <a:chOff x="3049653" y="2321468"/>
            <a:chExt cx="362991" cy="290018"/>
          </a:xfrm>
        </p:grpSpPr>
        <p:sp>
          <p:nvSpPr>
            <p:cNvPr id="9045" name="Google Shape;9045;p6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5"/>
          <p:cNvGrpSpPr/>
          <p:nvPr/>
        </p:nvGrpSpPr>
        <p:grpSpPr>
          <a:xfrm>
            <a:off x="3544551" y="2289904"/>
            <a:ext cx="422342" cy="355243"/>
            <a:chOff x="3564243" y="2289904"/>
            <a:chExt cx="422342" cy="355243"/>
          </a:xfrm>
        </p:grpSpPr>
        <p:sp>
          <p:nvSpPr>
            <p:cNvPr id="9050" name="Google Shape;9050;p6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5" name="Google Shape;9055;p65"/>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6" name="Google Shape;9056;p65"/>
          <p:cNvGrpSpPr/>
          <p:nvPr/>
        </p:nvGrpSpPr>
        <p:grpSpPr>
          <a:xfrm>
            <a:off x="4668202" y="2289713"/>
            <a:ext cx="359594" cy="353909"/>
            <a:chOff x="4687894" y="2289713"/>
            <a:chExt cx="359594" cy="353909"/>
          </a:xfrm>
        </p:grpSpPr>
        <p:sp>
          <p:nvSpPr>
            <p:cNvPr id="9057" name="Google Shape;9057;p6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0" name="Google Shape;9060;p65"/>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1" name="Google Shape;9061;p65"/>
          <p:cNvGrpSpPr/>
          <p:nvPr/>
        </p:nvGrpSpPr>
        <p:grpSpPr>
          <a:xfrm>
            <a:off x="6352932" y="2308227"/>
            <a:ext cx="263567" cy="317614"/>
            <a:chOff x="6421399" y="2308227"/>
            <a:chExt cx="263567" cy="317614"/>
          </a:xfrm>
        </p:grpSpPr>
        <p:sp>
          <p:nvSpPr>
            <p:cNvPr id="9062" name="Google Shape;9062;p6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5"/>
          <p:cNvGrpSpPr/>
          <p:nvPr/>
        </p:nvGrpSpPr>
        <p:grpSpPr>
          <a:xfrm>
            <a:off x="6850501" y="2295620"/>
            <a:ext cx="360356" cy="343462"/>
            <a:chOff x="6870193" y="2295620"/>
            <a:chExt cx="360356" cy="343462"/>
          </a:xfrm>
        </p:grpSpPr>
        <p:sp>
          <p:nvSpPr>
            <p:cNvPr id="9067" name="Google Shape;9067;p6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5"/>
          <p:cNvGrpSpPr/>
          <p:nvPr/>
        </p:nvGrpSpPr>
        <p:grpSpPr>
          <a:xfrm>
            <a:off x="7421773" y="2302860"/>
            <a:ext cx="342192" cy="327140"/>
            <a:chOff x="7441465" y="2302860"/>
            <a:chExt cx="342192" cy="327140"/>
          </a:xfrm>
        </p:grpSpPr>
        <p:sp>
          <p:nvSpPr>
            <p:cNvPr id="9070" name="Google Shape;9070;p6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65"/>
          <p:cNvGrpSpPr/>
          <p:nvPr/>
        </p:nvGrpSpPr>
        <p:grpSpPr>
          <a:xfrm>
            <a:off x="7969991" y="2350207"/>
            <a:ext cx="332761" cy="234066"/>
            <a:chOff x="7989683" y="2350207"/>
            <a:chExt cx="332761" cy="234066"/>
          </a:xfrm>
        </p:grpSpPr>
        <p:sp>
          <p:nvSpPr>
            <p:cNvPr id="9073" name="Google Shape;9073;p6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5"/>
          <p:cNvGrpSpPr/>
          <p:nvPr/>
        </p:nvGrpSpPr>
        <p:grpSpPr>
          <a:xfrm>
            <a:off x="5803602" y="2309751"/>
            <a:ext cx="315327" cy="314978"/>
            <a:chOff x="5823294" y="2309751"/>
            <a:chExt cx="315327" cy="314978"/>
          </a:xfrm>
        </p:grpSpPr>
        <p:sp>
          <p:nvSpPr>
            <p:cNvPr id="9080" name="Google Shape;9080;p6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5"/>
          <p:cNvGrpSpPr/>
          <p:nvPr/>
        </p:nvGrpSpPr>
        <p:grpSpPr>
          <a:xfrm>
            <a:off x="2477583" y="2744159"/>
            <a:ext cx="370930" cy="370549"/>
            <a:chOff x="2497275" y="2744159"/>
            <a:chExt cx="370930" cy="370549"/>
          </a:xfrm>
        </p:grpSpPr>
        <p:sp>
          <p:nvSpPr>
            <p:cNvPr id="9098" name="Google Shape;9098;p6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65"/>
          <p:cNvGrpSpPr/>
          <p:nvPr/>
        </p:nvGrpSpPr>
        <p:grpSpPr>
          <a:xfrm>
            <a:off x="841248" y="2746477"/>
            <a:ext cx="371883" cy="365691"/>
            <a:chOff x="860940" y="2746477"/>
            <a:chExt cx="371883" cy="365691"/>
          </a:xfrm>
        </p:grpSpPr>
        <p:sp>
          <p:nvSpPr>
            <p:cNvPr id="9105" name="Google Shape;9105;p6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5"/>
          <p:cNvGrpSpPr/>
          <p:nvPr/>
        </p:nvGrpSpPr>
        <p:grpSpPr>
          <a:xfrm>
            <a:off x="1431144" y="2766258"/>
            <a:ext cx="283985" cy="341080"/>
            <a:chOff x="1493849" y="2775533"/>
            <a:chExt cx="283985" cy="341080"/>
          </a:xfrm>
        </p:grpSpPr>
        <p:sp>
          <p:nvSpPr>
            <p:cNvPr id="9111" name="Google Shape;9111;p6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5"/>
          <p:cNvGrpSpPr/>
          <p:nvPr/>
        </p:nvGrpSpPr>
        <p:grpSpPr>
          <a:xfrm>
            <a:off x="1933144" y="2774422"/>
            <a:ext cx="372835" cy="342573"/>
            <a:chOff x="1952836" y="2774422"/>
            <a:chExt cx="372835" cy="342573"/>
          </a:xfrm>
        </p:grpSpPr>
        <p:sp>
          <p:nvSpPr>
            <p:cNvPr id="9114" name="Google Shape;9114;p6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5"/>
          <p:cNvGrpSpPr/>
          <p:nvPr/>
        </p:nvGrpSpPr>
        <p:grpSpPr>
          <a:xfrm>
            <a:off x="3060224" y="2744477"/>
            <a:ext cx="332729" cy="372518"/>
            <a:chOff x="3079916" y="2744477"/>
            <a:chExt cx="332729" cy="372518"/>
          </a:xfrm>
        </p:grpSpPr>
        <p:sp>
          <p:nvSpPr>
            <p:cNvPr id="9118" name="Google Shape;9118;p6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65"/>
          <p:cNvGrpSpPr/>
          <p:nvPr/>
        </p:nvGrpSpPr>
        <p:grpSpPr>
          <a:xfrm>
            <a:off x="3600884" y="2745525"/>
            <a:ext cx="336889" cy="355592"/>
            <a:chOff x="3620576" y="2745525"/>
            <a:chExt cx="336889" cy="355592"/>
          </a:xfrm>
        </p:grpSpPr>
        <p:sp>
          <p:nvSpPr>
            <p:cNvPr id="9122" name="Google Shape;9122;p6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5"/>
          <p:cNvGrpSpPr/>
          <p:nvPr/>
        </p:nvGrpSpPr>
        <p:grpSpPr>
          <a:xfrm>
            <a:off x="4107123" y="2760704"/>
            <a:ext cx="380393" cy="363118"/>
            <a:chOff x="4126815" y="2760704"/>
            <a:chExt cx="380393" cy="363118"/>
          </a:xfrm>
        </p:grpSpPr>
        <p:sp>
          <p:nvSpPr>
            <p:cNvPr id="9125" name="Google Shape;9125;p6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5"/>
          <p:cNvGrpSpPr/>
          <p:nvPr/>
        </p:nvGrpSpPr>
        <p:grpSpPr>
          <a:xfrm>
            <a:off x="4656294" y="2745684"/>
            <a:ext cx="381346" cy="368644"/>
            <a:chOff x="4675986" y="2745684"/>
            <a:chExt cx="381346" cy="368644"/>
          </a:xfrm>
        </p:grpSpPr>
        <p:sp>
          <p:nvSpPr>
            <p:cNvPr id="9130" name="Google Shape;9130;p6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5"/>
          <p:cNvGrpSpPr/>
          <p:nvPr/>
        </p:nvGrpSpPr>
        <p:grpSpPr>
          <a:xfrm>
            <a:off x="5200924" y="2791061"/>
            <a:ext cx="373185" cy="302466"/>
            <a:chOff x="5220616" y="2791061"/>
            <a:chExt cx="373185" cy="302466"/>
          </a:xfrm>
        </p:grpSpPr>
        <p:sp>
          <p:nvSpPr>
            <p:cNvPr id="9133" name="Google Shape;9133;p6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5"/>
          <p:cNvGrpSpPr/>
          <p:nvPr/>
        </p:nvGrpSpPr>
        <p:grpSpPr>
          <a:xfrm>
            <a:off x="5768969" y="2772517"/>
            <a:ext cx="284366" cy="344097"/>
            <a:chOff x="5864861" y="2772517"/>
            <a:chExt cx="284366" cy="344097"/>
          </a:xfrm>
        </p:grpSpPr>
        <p:sp>
          <p:nvSpPr>
            <p:cNvPr id="9152" name="Google Shape;9152;p6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8" name="Google Shape;9158;p65"/>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9" name="Google Shape;9159;p65"/>
          <p:cNvGrpSpPr/>
          <p:nvPr/>
        </p:nvGrpSpPr>
        <p:grpSpPr>
          <a:xfrm>
            <a:off x="6954467" y="2789537"/>
            <a:ext cx="255247" cy="327458"/>
            <a:chOff x="6974158" y="2789537"/>
            <a:chExt cx="255247" cy="327458"/>
          </a:xfrm>
        </p:grpSpPr>
        <p:sp>
          <p:nvSpPr>
            <p:cNvPr id="9160" name="Google Shape;9160;p6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5"/>
          <p:cNvGrpSpPr/>
          <p:nvPr/>
        </p:nvGrpSpPr>
        <p:grpSpPr>
          <a:xfrm>
            <a:off x="7511005" y="2790299"/>
            <a:ext cx="244291" cy="326314"/>
            <a:chOff x="7530697" y="2790299"/>
            <a:chExt cx="244291" cy="326314"/>
          </a:xfrm>
        </p:grpSpPr>
        <p:sp>
          <p:nvSpPr>
            <p:cNvPr id="9167" name="Google Shape;9167;p6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5"/>
          <p:cNvGrpSpPr/>
          <p:nvPr/>
        </p:nvGrpSpPr>
        <p:grpSpPr>
          <a:xfrm>
            <a:off x="7968499" y="2832248"/>
            <a:ext cx="332348" cy="283985"/>
            <a:chOff x="7988191" y="2832248"/>
            <a:chExt cx="332348" cy="283985"/>
          </a:xfrm>
        </p:grpSpPr>
        <p:sp>
          <p:nvSpPr>
            <p:cNvPr id="9174" name="Google Shape;9174;p6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7" name="Google Shape;9177;p65"/>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8" name="Google Shape;9178;p65"/>
          <p:cNvGrpSpPr/>
          <p:nvPr/>
        </p:nvGrpSpPr>
        <p:grpSpPr>
          <a:xfrm>
            <a:off x="3568748" y="3258368"/>
            <a:ext cx="364484" cy="262423"/>
            <a:chOff x="3588440" y="3258368"/>
            <a:chExt cx="364484" cy="262423"/>
          </a:xfrm>
        </p:grpSpPr>
        <p:sp>
          <p:nvSpPr>
            <p:cNvPr id="9179" name="Google Shape;9179;p6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5" name="Google Shape;9185;p65"/>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6" name="Google Shape;9186;p65"/>
          <p:cNvGrpSpPr/>
          <p:nvPr/>
        </p:nvGrpSpPr>
        <p:grpSpPr>
          <a:xfrm>
            <a:off x="5746125" y="3227724"/>
            <a:ext cx="364865" cy="324822"/>
            <a:chOff x="5765817" y="3227724"/>
            <a:chExt cx="364865" cy="324822"/>
          </a:xfrm>
        </p:grpSpPr>
        <p:sp>
          <p:nvSpPr>
            <p:cNvPr id="9187" name="Google Shape;9187;p6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65"/>
          <p:cNvGrpSpPr/>
          <p:nvPr/>
        </p:nvGrpSpPr>
        <p:grpSpPr>
          <a:xfrm>
            <a:off x="6208891" y="3237664"/>
            <a:ext cx="446539" cy="303895"/>
            <a:chOff x="6228583" y="3237664"/>
            <a:chExt cx="446539" cy="303895"/>
          </a:xfrm>
        </p:grpSpPr>
        <p:sp>
          <p:nvSpPr>
            <p:cNvPr id="9191" name="Google Shape;9191;p6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5"/>
          <p:cNvGrpSpPr/>
          <p:nvPr/>
        </p:nvGrpSpPr>
        <p:grpSpPr>
          <a:xfrm>
            <a:off x="846170" y="3207306"/>
            <a:ext cx="364484" cy="364897"/>
            <a:chOff x="865862" y="3207306"/>
            <a:chExt cx="364484" cy="364897"/>
          </a:xfrm>
        </p:grpSpPr>
        <p:sp>
          <p:nvSpPr>
            <p:cNvPr id="9209" name="Google Shape;9209;p6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5"/>
          <p:cNvGrpSpPr/>
          <p:nvPr/>
        </p:nvGrpSpPr>
        <p:grpSpPr>
          <a:xfrm>
            <a:off x="1384925" y="3226962"/>
            <a:ext cx="370168" cy="325965"/>
            <a:chOff x="1404617" y="3226962"/>
            <a:chExt cx="370168" cy="325965"/>
          </a:xfrm>
        </p:grpSpPr>
        <p:sp>
          <p:nvSpPr>
            <p:cNvPr id="9224" name="Google Shape;9224;p6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65"/>
          <p:cNvGrpSpPr/>
          <p:nvPr/>
        </p:nvGrpSpPr>
        <p:grpSpPr>
          <a:xfrm>
            <a:off x="1933711" y="3216094"/>
            <a:ext cx="366389" cy="354481"/>
            <a:chOff x="1954741" y="3212419"/>
            <a:chExt cx="366389" cy="354481"/>
          </a:xfrm>
        </p:grpSpPr>
        <p:sp>
          <p:nvSpPr>
            <p:cNvPr id="9234" name="Google Shape;9234;p6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5"/>
          <p:cNvGrpSpPr/>
          <p:nvPr/>
        </p:nvGrpSpPr>
        <p:grpSpPr>
          <a:xfrm>
            <a:off x="3023547" y="3215626"/>
            <a:ext cx="366008" cy="348670"/>
            <a:chOff x="3043239" y="3215626"/>
            <a:chExt cx="366008" cy="348670"/>
          </a:xfrm>
        </p:grpSpPr>
        <p:sp>
          <p:nvSpPr>
            <p:cNvPr id="9242" name="Google Shape;9242;p6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5"/>
          <p:cNvGrpSpPr/>
          <p:nvPr/>
        </p:nvGrpSpPr>
        <p:grpSpPr>
          <a:xfrm>
            <a:off x="4198641" y="3184982"/>
            <a:ext cx="209107" cy="383442"/>
            <a:chOff x="4218333" y="3184982"/>
            <a:chExt cx="209107" cy="383442"/>
          </a:xfrm>
        </p:grpSpPr>
        <p:sp>
          <p:nvSpPr>
            <p:cNvPr id="9245" name="Google Shape;9245;p6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65"/>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65"/>
          <p:cNvGrpSpPr/>
          <p:nvPr/>
        </p:nvGrpSpPr>
        <p:grpSpPr>
          <a:xfrm>
            <a:off x="6876953" y="3216007"/>
            <a:ext cx="322917" cy="347876"/>
            <a:chOff x="6896644" y="3216007"/>
            <a:chExt cx="322917" cy="347876"/>
          </a:xfrm>
        </p:grpSpPr>
        <p:sp>
          <p:nvSpPr>
            <p:cNvPr id="9249" name="Google Shape;9249;p6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5"/>
          <p:cNvGrpSpPr/>
          <p:nvPr/>
        </p:nvGrpSpPr>
        <p:grpSpPr>
          <a:xfrm>
            <a:off x="7409674" y="3223183"/>
            <a:ext cx="334634" cy="333904"/>
            <a:chOff x="7429366" y="3223183"/>
            <a:chExt cx="334634" cy="333904"/>
          </a:xfrm>
        </p:grpSpPr>
        <p:sp>
          <p:nvSpPr>
            <p:cNvPr id="9257" name="Google Shape;9257;p6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65"/>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0" name="Google Shape;9260;p65"/>
          <p:cNvGrpSpPr/>
          <p:nvPr/>
        </p:nvGrpSpPr>
        <p:grpSpPr>
          <a:xfrm>
            <a:off x="5196764" y="3725484"/>
            <a:ext cx="356196" cy="265631"/>
            <a:chOff x="5216456" y="3725484"/>
            <a:chExt cx="356196" cy="265631"/>
          </a:xfrm>
        </p:grpSpPr>
        <p:sp>
          <p:nvSpPr>
            <p:cNvPr id="9261" name="Google Shape;9261;p6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65"/>
          <p:cNvGrpSpPr/>
          <p:nvPr/>
        </p:nvGrpSpPr>
        <p:grpSpPr>
          <a:xfrm>
            <a:off x="6829701" y="3733994"/>
            <a:ext cx="355053" cy="248038"/>
            <a:chOff x="6849393" y="3733994"/>
            <a:chExt cx="355053" cy="248038"/>
          </a:xfrm>
        </p:grpSpPr>
        <p:sp>
          <p:nvSpPr>
            <p:cNvPr id="9264" name="Google Shape;9264;p6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5"/>
          <p:cNvGrpSpPr/>
          <p:nvPr/>
        </p:nvGrpSpPr>
        <p:grpSpPr>
          <a:xfrm>
            <a:off x="7899305" y="3714687"/>
            <a:ext cx="392111" cy="280206"/>
            <a:chOff x="7918997" y="3714687"/>
            <a:chExt cx="392111" cy="280206"/>
          </a:xfrm>
        </p:grpSpPr>
        <p:sp>
          <p:nvSpPr>
            <p:cNvPr id="9270" name="Google Shape;9270;p6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5" name="Google Shape;9275;p65"/>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6" name="Google Shape;9276;p65"/>
          <p:cNvGrpSpPr/>
          <p:nvPr/>
        </p:nvGrpSpPr>
        <p:grpSpPr>
          <a:xfrm>
            <a:off x="1389085" y="3680964"/>
            <a:ext cx="357720" cy="355148"/>
            <a:chOff x="1408777" y="3680964"/>
            <a:chExt cx="357720" cy="355148"/>
          </a:xfrm>
        </p:grpSpPr>
        <p:sp>
          <p:nvSpPr>
            <p:cNvPr id="9277" name="Google Shape;9277;p6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65"/>
          <p:cNvGrpSpPr/>
          <p:nvPr/>
        </p:nvGrpSpPr>
        <p:grpSpPr>
          <a:xfrm>
            <a:off x="1933144" y="3680964"/>
            <a:ext cx="357720" cy="355148"/>
            <a:chOff x="1952836" y="3680964"/>
            <a:chExt cx="357720" cy="355148"/>
          </a:xfrm>
        </p:grpSpPr>
        <p:sp>
          <p:nvSpPr>
            <p:cNvPr id="9283" name="Google Shape;9283;p6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5"/>
          <p:cNvGrpSpPr/>
          <p:nvPr/>
        </p:nvGrpSpPr>
        <p:grpSpPr>
          <a:xfrm>
            <a:off x="2477202" y="3680964"/>
            <a:ext cx="357720" cy="355148"/>
            <a:chOff x="2496894" y="3680964"/>
            <a:chExt cx="357720" cy="355148"/>
          </a:xfrm>
        </p:grpSpPr>
        <p:sp>
          <p:nvSpPr>
            <p:cNvPr id="9289" name="Google Shape;9289;p6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5"/>
          <p:cNvGrpSpPr/>
          <p:nvPr/>
        </p:nvGrpSpPr>
        <p:grpSpPr>
          <a:xfrm>
            <a:off x="3021292" y="3681059"/>
            <a:ext cx="356164" cy="355815"/>
            <a:chOff x="3040984" y="3681059"/>
            <a:chExt cx="356164" cy="355815"/>
          </a:xfrm>
        </p:grpSpPr>
        <p:sp>
          <p:nvSpPr>
            <p:cNvPr id="9295" name="Google Shape;9295;p6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5"/>
          <p:cNvGrpSpPr/>
          <p:nvPr/>
        </p:nvGrpSpPr>
        <p:grpSpPr>
          <a:xfrm>
            <a:off x="3564589" y="3699191"/>
            <a:ext cx="358069" cy="317995"/>
            <a:chOff x="3584280" y="3699191"/>
            <a:chExt cx="358069" cy="317995"/>
          </a:xfrm>
        </p:grpSpPr>
        <p:sp>
          <p:nvSpPr>
            <p:cNvPr id="9299" name="Google Shape;9299;p6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65"/>
          <p:cNvGrpSpPr/>
          <p:nvPr/>
        </p:nvGrpSpPr>
        <p:grpSpPr>
          <a:xfrm>
            <a:off x="4109790" y="3681059"/>
            <a:ext cx="355402" cy="354291"/>
            <a:chOff x="4129482" y="3681059"/>
            <a:chExt cx="355402" cy="354291"/>
          </a:xfrm>
        </p:grpSpPr>
        <p:sp>
          <p:nvSpPr>
            <p:cNvPr id="9304" name="Google Shape;9304;p6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65"/>
          <p:cNvGrpSpPr/>
          <p:nvPr/>
        </p:nvGrpSpPr>
        <p:grpSpPr>
          <a:xfrm>
            <a:off x="4653849" y="3680297"/>
            <a:ext cx="355434" cy="355815"/>
            <a:chOff x="4673540" y="3680297"/>
            <a:chExt cx="355434" cy="355815"/>
          </a:xfrm>
        </p:grpSpPr>
        <p:sp>
          <p:nvSpPr>
            <p:cNvPr id="9309" name="Google Shape;9309;p6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65"/>
          <p:cNvGrpSpPr/>
          <p:nvPr/>
        </p:nvGrpSpPr>
        <p:grpSpPr>
          <a:xfrm>
            <a:off x="5759716" y="3699191"/>
            <a:ext cx="317645" cy="318757"/>
            <a:chOff x="5779408" y="3699191"/>
            <a:chExt cx="317645" cy="318757"/>
          </a:xfrm>
        </p:grpSpPr>
        <p:sp>
          <p:nvSpPr>
            <p:cNvPr id="9313" name="Google Shape;9313;p6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5" name="Google Shape;9315;p65"/>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6" name="Google Shape;9316;p65"/>
          <p:cNvGrpSpPr/>
          <p:nvPr/>
        </p:nvGrpSpPr>
        <p:grpSpPr>
          <a:xfrm>
            <a:off x="7370743" y="3680868"/>
            <a:ext cx="372073" cy="355243"/>
            <a:chOff x="7390435" y="3680868"/>
            <a:chExt cx="372073" cy="355243"/>
          </a:xfrm>
        </p:grpSpPr>
        <p:sp>
          <p:nvSpPr>
            <p:cNvPr id="9317" name="Google Shape;9317;p6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5"/>
          <p:cNvGrpSpPr/>
          <p:nvPr/>
        </p:nvGrpSpPr>
        <p:grpSpPr>
          <a:xfrm>
            <a:off x="1656276" y="4125629"/>
            <a:ext cx="374709" cy="374010"/>
            <a:chOff x="1421638" y="4125629"/>
            <a:chExt cx="374709" cy="374010"/>
          </a:xfrm>
        </p:grpSpPr>
        <p:sp>
          <p:nvSpPr>
            <p:cNvPr id="9324" name="Google Shape;9324;p6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65"/>
          <p:cNvGrpSpPr/>
          <p:nvPr/>
        </p:nvGrpSpPr>
        <p:grpSpPr>
          <a:xfrm>
            <a:off x="2207892" y="4156304"/>
            <a:ext cx="357720" cy="342192"/>
            <a:chOff x="1973254" y="4156304"/>
            <a:chExt cx="357720" cy="342192"/>
          </a:xfrm>
        </p:grpSpPr>
        <p:sp>
          <p:nvSpPr>
            <p:cNvPr id="9327" name="Google Shape;9327;p6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5"/>
          <p:cNvGrpSpPr/>
          <p:nvPr/>
        </p:nvGrpSpPr>
        <p:grpSpPr>
          <a:xfrm>
            <a:off x="2758397" y="4135505"/>
            <a:ext cx="341049" cy="340318"/>
            <a:chOff x="2523759" y="4135505"/>
            <a:chExt cx="341049" cy="340318"/>
          </a:xfrm>
        </p:grpSpPr>
        <p:sp>
          <p:nvSpPr>
            <p:cNvPr id="9334" name="Google Shape;9334;p6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5"/>
          <p:cNvGrpSpPr/>
          <p:nvPr/>
        </p:nvGrpSpPr>
        <p:grpSpPr>
          <a:xfrm>
            <a:off x="3275241" y="4130360"/>
            <a:ext cx="392079" cy="350353"/>
            <a:chOff x="3040603" y="4130360"/>
            <a:chExt cx="392079" cy="350353"/>
          </a:xfrm>
        </p:grpSpPr>
        <p:sp>
          <p:nvSpPr>
            <p:cNvPr id="9337" name="Google Shape;9337;p6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65"/>
          <p:cNvGrpSpPr/>
          <p:nvPr/>
        </p:nvGrpSpPr>
        <p:grpSpPr>
          <a:xfrm>
            <a:off x="3896782" y="4135505"/>
            <a:ext cx="232955" cy="340318"/>
            <a:chOff x="3662144" y="4135505"/>
            <a:chExt cx="232955" cy="340318"/>
          </a:xfrm>
        </p:grpSpPr>
        <p:sp>
          <p:nvSpPr>
            <p:cNvPr id="9348" name="Google Shape;9348;p6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5"/>
          <p:cNvGrpSpPr/>
          <p:nvPr/>
        </p:nvGrpSpPr>
        <p:grpSpPr>
          <a:xfrm>
            <a:off x="4383776" y="4121151"/>
            <a:ext cx="344065" cy="368644"/>
            <a:chOff x="4149138" y="4121151"/>
            <a:chExt cx="344065" cy="368644"/>
          </a:xfrm>
        </p:grpSpPr>
        <p:sp>
          <p:nvSpPr>
            <p:cNvPr id="9353" name="Google Shape;9353;p6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5" name="Google Shape;9365;p65"/>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6" name="Google Shape;9366;p65"/>
          <p:cNvGrpSpPr/>
          <p:nvPr/>
        </p:nvGrpSpPr>
        <p:grpSpPr>
          <a:xfrm>
            <a:off x="5440900" y="4174817"/>
            <a:ext cx="397763" cy="262804"/>
            <a:chOff x="5206262" y="4174817"/>
            <a:chExt cx="397763" cy="262804"/>
          </a:xfrm>
        </p:grpSpPr>
        <p:sp>
          <p:nvSpPr>
            <p:cNvPr id="9367" name="Google Shape;9367;p6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5"/>
          <p:cNvGrpSpPr/>
          <p:nvPr/>
        </p:nvGrpSpPr>
        <p:grpSpPr>
          <a:xfrm>
            <a:off x="5962254" y="4204699"/>
            <a:ext cx="440505" cy="290018"/>
            <a:chOff x="5727616" y="4204699"/>
            <a:chExt cx="440505" cy="290018"/>
          </a:xfrm>
        </p:grpSpPr>
        <p:sp>
          <p:nvSpPr>
            <p:cNvPr id="9375" name="Google Shape;9375;p6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5"/>
          <p:cNvGrpSpPr/>
          <p:nvPr/>
        </p:nvGrpSpPr>
        <p:grpSpPr>
          <a:xfrm>
            <a:off x="6644701" y="4135124"/>
            <a:ext cx="159950" cy="364516"/>
            <a:chOff x="6410063" y="4135124"/>
            <a:chExt cx="159950" cy="364516"/>
          </a:xfrm>
        </p:grpSpPr>
        <p:sp>
          <p:nvSpPr>
            <p:cNvPr id="9384" name="Google Shape;9384;p6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5"/>
          <p:cNvGrpSpPr/>
          <p:nvPr/>
        </p:nvGrpSpPr>
        <p:grpSpPr>
          <a:xfrm>
            <a:off x="7159290" y="4135505"/>
            <a:ext cx="214378" cy="364135"/>
            <a:chOff x="6924652" y="4135505"/>
            <a:chExt cx="214378" cy="364135"/>
          </a:xfrm>
        </p:grpSpPr>
        <p:sp>
          <p:nvSpPr>
            <p:cNvPr id="9389" name="Google Shape;9389;p6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5"/>
          <p:cNvGrpSpPr/>
          <p:nvPr/>
        </p:nvGrpSpPr>
        <p:grpSpPr>
          <a:xfrm>
            <a:off x="7619389" y="4147984"/>
            <a:ext cx="380012" cy="351274"/>
            <a:chOff x="7384751" y="4147984"/>
            <a:chExt cx="380012" cy="351274"/>
          </a:xfrm>
        </p:grpSpPr>
        <p:sp>
          <p:nvSpPr>
            <p:cNvPr id="9394" name="Google Shape;9394;p65"/>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5"/>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5"/>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65"/>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400" name="Google Shape;9400;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401" name="Google Shape;9401;p65"/>
          <p:cNvGrpSpPr/>
          <p:nvPr/>
        </p:nvGrpSpPr>
        <p:grpSpPr>
          <a:xfrm>
            <a:off x="1105215" y="4124000"/>
            <a:ext cx="374177" cy="374263"/>
            <a:chOff x="775325" y="4143525"/>
            <a:chExt cx="468776" cy="468884"/>
          </a:xfrm>
        </p:grpSpPr>
        <p:sp>
          <p:nvSpPr>
            <p:cNvPr id="9402" name="Google Shape;9402;p65"/>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5"/>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9" name="Shape 9409"/>
        <p:cNvGrpSpPr/>
        <p:nvPr/>
      </p:nvGrpSpPr>
      <p:grpSpPr>
        <a:xfrm>
          <a:off x="0" y="0"/>
          <a:ext cx="0" cy="0"/>
          <a:chOff x="0" y="0"/>
          <a:chExt cx="0" cy="0"/>
        </a:xfrm>
      </p:grpSpPr>
      <p:grpSp>
        <p:nvGrpSpPr>
          <p:cNvPr id="9410" name="Google Shape;9410;p66"/>
          <p:cNvGrpSpPr/>
          <p:nvPr/>
        </p:nvGrpSpPr>
        <p:grpSpPr>
          <a:xfrm>
            <a:off x="1989449" y="4101269"/>
            <a:ext cx="374774" cy="346073"/>
            <a:chOff x="1989449" y="4282269"/>
            <a:chExt cx="374774" cy="346073"/>
          </a:xfrm>
        </p:grpSpPr>
        <p:sp>
          <p:nvSpPr>
            <p:cNvPr id="9411" name="Google Shape;9411;p6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6"/>
          <p:cNvGrpSpPr/>
          <p:nvPr/>
        </p:nvGrpSpPr>
        <p:grpSpPr>
          <a:xfrm>
            <a:off x="2487439" y="4099740"/>
            <a:ext cx="198775" cy="348972"/>
            <a:chOff x="2487439" y="4280740"/>
            <a:chExt cx="198775" cy="348972"/>
          </a:xfrm>
        </p:grpSpPr>
        <p:sp>
          <p:nvSpPr>
            <p:cNvPr id="9417" name="Google Shape;9417;p6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66"/>
          <p:cNvGrpSpPr/>
          <p:nvPr/>
        </p:nvGrpSpPr>
        <p:grpSpPr>
          <a:xfrm>
            <a:off x="2810958" y="4092923"/>
            <a:ext cx="353145" cy="361873"/>
            <a:chOff x="2810958" y="4273923"/>
            <a:chExt cx="353145" cy="361873"/>
          </a:xfrm>
        </p:grpSpPr>
        <p:sp>
          <p:nvSpPr>
            <p:cNvPr id="9422" name="Google Shape;9422;p6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66"/>
          <p:cNvGrpSpPr/>
          <p:nvPr/>
        </p:nvGrpSpPr>
        <p:grpSpPr>
          <a:xfrm>
            <a:off x="6275635" y="4101651"/>
            <a:ext cx="209383" cy="366778"/>
            <a:chOff x="6275635" y="4282651"/>
            <a:chExt cx="209383" cy="366778"/>
          </a:xfrm>
        </p:grpSpPr>
        <p:sp>
          <p:nvSpPr>
            <p:cNvPr id="9430" name="Google Shape;9430;p6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66"/>
          <p:cNvGrpSpPr/>
          <p:nvPr/>
        </p:nvGrpSpPr>
        <p:grpSpPr>
          <a:xfrm>
            <a:off x="6701186" y="4102033"/>
            <a:ext cx="280292" cy="366396"/>
            <a:chOff x="6701186" y="4283033"/>
            <a:chExt cx="280292" cy="366396"/>
          </a:xfrm>
        </p:grpSpPr>
        <p:sp>
          <p:nvSpPr>
            <p:cNvPr id="9433" name="Google Shape;9433;p6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6"/>
          <p:cNvGrpSpPr/>
          <p:nvPr/>
        </p:nvGrpSpPr>
        <p:grpSpPr>
          <a:xfrm>
            <a:off x="2609571" y="3643958"/>
            <a:ext cx="373627" cy="347347"/>
            <a:chOff x="2609571" y="3824958"/>
            <a:chExt cx="373627" cy="347347"/>
          </a:xfrm>
        </p:grpSpPr>
        <p:sp>
          <p:nvSpPr>
            <p:cNvPr id="9436" name="Google Shape;9436;p6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8" name="Google Shape;9438;p66"/>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9" name="Google Shape;9439;p66"/>
          <p:cNvGrpSpPr/>
          <p:nvPr/>
        </p:nvGrpSpPr>
        <p:grpSpPr>
          <a:xfrm>
            <a:off x="916127" y="3626056"/>
            <a:ext cx="221902" cy="380795"/>
            <a:chOff x="916127" y="3807056"/>
            <a:chExt cx="221902" cy="380795"/>
          </a:xfrm>
        </p:grpSpPr>
        <p:sp>
          <p:nvSpPr>
            <p:cNvPr id="9440" name="Google Shape;9440;p6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66"/>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6"/>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66"/>
          <p:cNvGrpSpPr/>
          <p:nvPr/>
        </p:nvGrpSpPr>
        <p:grpSpPr>
          <a:xfrm>
            <a:off x="3513010" y="3635134"/>
            <a:ext cx="362223" cy="361108"/>
            <a:chOff x="3513010" y="3816134"/>
            <a:chExt cx="362223" cy="361108"/>
          </a:xfrm>
        </p:grpSpPr>
        <p:sp>
          <p:nvSpPr>
            <p:cNvPr id="9447" name="Google Shape;9447;p6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6"/>
          <p:cNvGrpSpPr/>
          <p:nvPr/>
        </p:nvGrpSpPr>
        <p:grpSpPr>
          <a:xfrm>
            <a:off x="3950316" y="3639307"/>
            <a:ext cx="369805" cy="353782"/>
            <a:chOff x="3950316" y="3820307"/>
            <a:chExt cx="369805" cy="353782"/>
          </a:xfrm>
        </p:grpSpPr>
        <p:sp>
          <p:nvSpPr>
            <p:cNvPr id="9452" name="Google Shape;9452;p6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6"/>
          <p:cNvGrpSpPr/>
          <p:nvPr/>
        </p:nvGrpSpPr>
        <p:grpSpPr>
          <a:xfrm>
            <a:off x="1761909" y="3630961"/>
            <a:ext cx="307974" cy="371716"/>
            <a:chOff x="1761909" y="3811961"/>
            <a:chExt cx="307974" cy="371716"/>
          </a:xfrm>
        </p:grpSpPr>
        <p:sp>
          <p:nvSpPr>
            <p:cNvPr id="9457" name="Google Shape;9457;p6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6"/>
          <p:cNvGrpSpPr/>
          <p:nvPr/>
        </p:nvGrpSpPr>
        <p:grpSpPr>
          <a:xfrm>
            <a:off x="5373342" y="3627935"/>
            <a:ext cx="231395" cy="353145"/>
            <a:chOff x="5373342" y="3808935"/>
            <a:chExt cx="231395" cy="353145"/>
          </a:xfrm>
        </p:grpSpPr>
        <p:sp>
          <p:nvSpPr>
            <p:cNvPr id="9468" name="Google Shape;9468;p6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7" name="Google Shape;9477;p66"/>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8" name="Google Shape;9478;p66"/>
          <p:cNvGrpSpPr/>
          <p:nvPr/>
        </p:nvGrpSpPr>
        <p:grpSpPr>
          <a:xfrm>
            <a:off x="5833775" y="3628445"/>
            <a:ext cx="235185" cy="352253"/>
            <a:chOff x="5833775" y="3809445"/>
            <a:chExt cx="235185" cy="352253"/>
          </a:xfrm>
        </p:grpSpPr>
        <p:sp>
          <p:nvSpPr>
            <p:cNvPr id="9479" name="Google Shape;9479;p6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6"/>
          <p:cNvGrpSpPr/>
          <p:nvPr/>
        </p:nvGrpSpPr>
        <p:grpSpPr>
          <a:xfrm>
            <a:off x="4942472" y="3628318"/>
            <a:ext cx="238976" cy="352762"/>
            <a:chOff x="4942472" y="3809318"/>
            <a:chExt cx="238976" cy="352762"/>
          </a:xfrm>
        </p:grpSpPr>
        <p:sp>
          <p:nvSpPr>
            <p:cNvPr id="9483" name="Google Shape;9483;p6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6"/>
          <p:cNvGrpSpPr/>
          <p:nvPr/>
        </p:nvGrpSpPr>
        <p:grpSpPr>
          <a:xfrm>
            <a:off x="6266525" y="3626788"/>
            <a:ext cx="260223" cy="353527"/>
            <a:chOff x="6266525" y="3807788"/>
            <a:chExt cx="260223" cy="353527"/>
          </a:xfrm>
        </p:grpSpPr>
        <p:sp>
          <p:nvSpPr>
            <p:cNvPr id="9491" name="Google Shape;9491;p6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5" name="Google Shape;9495;p66"/>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6" name="Google Shape;9496;p66"/>
          <p:cNvGrpSpPr/>
          <p:nvPr/>
        </p:nvGrpSpPr>
        <p:grpSpPr>
          <a:xfrm>
            <a:off x="7184363" y="3628604"/>
            <a:ext cx="202184" cy="352762"/>
            <a:chOff x="7184363" y="3809604"/>
            <a:chExt cx="202184" cy="352762"/>
          </a:xfrm>
        </p:grpSpPr>
        <p:sp>
          <p:nvSpPr>
            <p:cNvPr id="9497" name="Google Shape;9497;p6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66"/>
          <p:cNvGrpSpPr/>
          <p:nvPr/>
        </p:nvGrpSpPr>
        <p:grpSpPr>
          <a:xfrm>
            <a:off x="7571624" y="3627935"/>
            <a:ext cx="292047" cy="352762"/>
            <a:chOff x="7571624" y="3808935"/>
            <a:chExt cx="292047" cy="352762"/>
          </a:xfrm>
        </p:grpSpPr>
        <p:sp>
          <p:nvSpPr>
            <p:cNvPr id="9500" name="Google Shape;9500;p6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66"/>
          <p:cNvGrpSpPr/>
          <p:nvPr/>
        </p:nvGrpSpPr>
        <p:grpSpPr>
          <a:xfrm>
            <a:off x="2174559" y="3175116"/>
            <a:ext cx="364135" cy="359930"/>
            <a:chOff x="2174559" y="3356116"/>
            <a:chExt cx="364135" cy="359930"/>
          </a:xfrm>
        </p:grpSpPr>
        <p:sp>
          <p:nvSpPr>
            <p:cNvPr id="9507" name="Google Shape;9507;p6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6"/>
          <p:cNvGrpSpPr/>
          <p:nvPr/>
        </p:nvGrpSpPr>
        <p:grpSpPr>
          <a:xfrm>
            <a:off x="1731934" y="3174639"/>
            <a:ext cx="368371" cy="361554"/>
            <a:chOff x="1731934" y="3355639"/>
            <a:chExt cx="368371" cy="361554"/>
          </a:xfrm>
        </p:grpSpPr>
        <p:sp>
          <p:nvSpPr>
            <p:cNvPr id="9510" name="Google Shape;9510;p6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6"/>
          <p:cNvGrpSpPr/>
          <p:nvPr/>
        </p:nvGrpSpPr>
        <p:grpSpPr>
          <a:xfrm>
            <a:off x="3990517" y="3173173"/>
            <a:ext cx="279559" cy="363402"/>
            <a:chOff x="3990517" y="3354173"/>
            <a:chExt cx="279559" cy="363402"/>
          </a:xfrm>
        </p:grpSpPr>
        <p:sp>
          <p:nvSpPr>
            <p:cNvPr id="9513" name="Google Shape;9513;p6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66"/>
          <p:cNvGrpSpPr/>
          <p:nvPr/>
        </p:nvGrpSpPr>
        <p:grpSpPr>
          <a:xfrm>
            <a:off x="3497847" y="3236374"/>
            <a:ext cx="379680" cy="237606"/>
            <a:chOff x="3497847" y="3417374"/>
            <a:chExt cx="379680" cy="237606"/>
          </a:xfrm>
        </p:grpSpPr>
        <p:sp>
          <p:nvSpPr>
            <p:cNvPr id="9517" name="Google Shape;9517;p6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66"/>
          <p:cNvGrpSpPr/>
          <p:nvPr/>
        </p:nvGrpSpPr>
        <p:grpSpPr>
          <a:xfrm>
            <a:off x="2612597" y="3186075"/>
            <a:ext cx="376271" cy="337982"/>
            <a:chOff x="2612597" y="3367075"/>
            <a:chExt cx="376271" cy="337982"/>
          </a:xfrm>
        </p:grpSpPr>
        <p:sp>
          <p:nvSpPr>
            <p:cNvPr id="9522" name="Google Shape;9522;p6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6"/>
          <p:cNvGrpSpPr/>
          <p:nvPr/>
        </p:nvGrpSpPr>
        <p:grpSpPr>
          <a:xfrm>
            <a:off x="3071914" y="3183431"/>
            <a:ext cx="343652" cy="342505"/>
            <a:chOff x="3071914" y="3364431"/>
            <a:chExt cx="343652" cy="342505"/>
          </a:xfrm>
        </p:grpSpPr>
        <p:sp>
          <p:nvSpPr>
            <p:cNvPr id="9525" name="Google Shape;9525;p6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66"/>
          <p:cNvGrpSpPr/>
          <p:nvPr/>
        </p:nvGrpSpPr>
        <p:grpSpPr>
          <a:xfrm>
            <a:off x="897141" y="3178875"/>
            <a:ext cx="257962" cy="352762"/>
            <a:chOff x="897141" y="3359875"/>
            <a:chExt cx="257962" cy="352762"/>
          </a:xfrm>
        </p:grpSpPr>
        <p:sp>
          <p:nvSpPr>
            <p:cNvPr id="9531" name="Google Shape;9531;p6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6"/>
          <p:cNvGrpSpPr/>
          <p:nvPr/>
        </p:nvGrpSpPr>
        <p:grpSpPr>
          <a:xfrm>
            <a:off x="1333682" y="3163330"/>
            <a:ext cx="271213" cy="383088"/>
            <a:chOff x="1333682" y="3344330"/>
            <a:chExt cx="271213" cy="383088"/>
          </a:xfrm>
        </p:grpSpPr>
        <p:sp>
          <p:nvSpPr>
            <p:cNvPr id="9540" name="Google Shape;9540;p6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66"/>
          <p:cNvGrpSpPr/>
          <p:nvPr/>
        </p:nvGrpSpPr>
        <p:grpSpPr>
          <a:xfrm>
            <a:off x="6664394" y="3165974"/>
            <a:ext cx="353113" cy="351998"/>
            <a:chOff x="6664394" y="3346974"/>
            <a:chExt cx="353113" cy="351998"/>
          </a:xfrm>
        </p:grpSpPr>
        <p:sp>
          <p:nvSpPr>
            <p:cNvPr id="9552" name="Google Shape;9552;p6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66"/>
          <p:cNvGrpSpPr/>
          <p:nvPr/>
        </p:nvGrpSpPr>
        <p:grpSpPr>
          <a:xfrm>
            <a:off x="849741" y="1778307"/>
            <a:ext cx="399398" cy="375443"/>
            <a:chOff x="849741" y="1959307"/>
            <a:chExt cx="399398" cy="375443"/>
          </a:xfrm>
        </p:grpSpPr>
        <p:sp>
          <p:nvSpPr>
            <p:cNvPr id="9558" name="Google Shape;9558;p6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6"/>
          <p:cNvGrpSpPr/>
          <p:nvPr/>
        </p:nvGrpSpPr>
        <p:grpSpPr>
          <a:xfrm>
            <a:off x="1284212" y="1782766"/>
            <a:ext cx="379489" cy="366046"/>
            <a:chOff x="1284212" y="1963766"/>
            <a:chExt cx="379489" cy="366046"/>
          </a:xfrm>
        </p:grpSpPr>
        <p:sp>
          <p:nvSpPr>
            <p:cNvPr id="9561" name="Google Shape;9561;p6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6"/>
          <p:cNvGrpSpPr/>
          <p:nvPr/>
        </p:nvGrpSpPr>
        <p:grpSpPr>
          <a:xfrm>
            <a:off x="3037766" y="1788564"/>
            <a:ext cx="370219" cy="354928"/>
            <a:chOff x="3037766" y="1969564"/>
            <a:chExt cx="370219" cy="354928"/>
          </a:xfrm>
        </p:grpSpPr>
        <p:sp>
          <p:nvSpPr>
            <p:cNvPr id="9564" name="Google Shape;9564;p6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66"/>
          <p:cNvGrpSpPr/>
          <p:nvPr/>
        </p:nvGrpSpPr>
        <p:grpSpPr>
          <a:xfrm>
            <a:off x="3982553" y="1790730"/>
            <a:ext cx="304566" cy="350501"/>
            <a:chOff x="3982553" y="1971730"/>
            <a:chExt cx="304566" cy="350501"/>
          </a:xfrm>
        </p:grpSpPr>
        <p:sp>
          <p:nvSpPr>
            <p:cNvPr id="9569" name="Google Shape;9569;p6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66"/>
          <p:cNvGrpSpPr/>
          <p:nvPr/>
        </p:nvGrpSpPr>
        <p:grpSpPr>
          <a:xfrm>
            <a:off x="2567841" y="1813124"/>
            <a:ext cx="399812" cy="306477"/>
            <a:chOff x="2567841" y="1994124"/>
            <a:chExt cx="399812" cy="306477"/>
          </a:xfrm>
        </p:grpSpPr>
        <p:sp>
          <p:nvSpPr>
            <p:cNvPr id="9572" name="Google Shape;9572;p6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66"/>
          <p:cNvGrpSpPr/>
          <p:nvPr/>
        </p:nvGrpSpPr>
        <p:grpSpPr>
          <a:xfrm>
            <a:off x="2212084" y="1779358"/>
            <a:ext cx="324698" cy="372863"/>
            <a:chOff x="2212084" y="1960358"/>
            <a:chExt cx="324698" cy="372863"/>
          </a:xfrm>
        </p:grpSpPr>
        <p:sp>
          <p:nvSpPr>
            <p:cNvPr id="9576" name="Google Shape;9576;p6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6"/>
          <p:cNvGrpSpPr/>
          <p:nvPr/>
        </p:nvGrpSpPr>
        <p:grpSpPr>
          <a:xfrm>
            <a:off x="1805901" y="1779358"/>
            <a:ext cx="284847" cy="373627"/>
            <a:chOff x="1805901" y="1960358"/>
            <a:chExt cx="284847" cy="373627"/>
          </a:xfrm>
        </p:grpSpPr>
        <p:sp>
          <p:nvSpPr>
            <p:cNvPr id="9580" name="Google Shape;9580;p6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2" name="Google Shape;9582;p66"/>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6"/>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6"/>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5" name="Google Shape;9585;p66"/>
          <p:cNvGrpSpPr/>
          <p:nvPr/>
        </p:nvGrpSpPr>
        <p:grpSpPr>
          <a:xfrm>
            <a:off x="6656812" y="1848388"/>
            <a:ext cx="368690" cy="245793"/>
            <a:chOff x="6656812" y="2029388"/>
            <a:chExt cx="368690" cy="245793"/>
          </a:xfrm>
        </p:grpSpPr>
        <p:sp>
          <p:nvSpPr>
            <p:cNvPr id="9586" name="Google Shape;9586;p6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6"/>
          <p:cNvGrpSpPr/>
          <p:nvPr/>
        </p:nvGrpSpPr>
        <p:grpSpPr>
          <a:xfrm>
            <a:off x="4869651" y="1831218"/>
            <a:ext cx="376654" cy="281566"/>
            <a:chOff x="4869651" y="2012218"/>
            <a:chExt cx="376654" cy="281566"/>
          </a:xfrm>
        </p:grpSpPr>
        <p:sp>
          <p:nvSpPr>
            <p:cNvPr id="9597" name="Google Shape;9597;p6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6"/>
          <p:cNvGrpSpPr/>
          <p:nvPr/>
        </p:nvGrpSpPr>
        <p:grpSpPr>
          <a:xfrm>
            <a:off x="5306224" y="1831313"/>
            <a:ext cx="367925" cy="281694"/>
            <a:chOff x="5306224" y="2012313"/>
            <a:chExt cx="367925" cy="281694"/>
          </a:xfrm>
        </p:grpSpPr>
        <p:sp>
          <p:nvSpPr>
            <p:cNvPr id="9602" name="Google Shape;9602;p6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4" name="Google Shape;9604;p66"/>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5" name="Google Shape;9605;p66"/>
          <p:cNvGrpSpPr/>
          <p:nvPr/>
        </p:nvGrpSpPr>
        <p:grpSpPr>
          <a:xfrm>
            <a:off x="6195998" y="1802102"/>
            <a:ext cx="368308" cy="338746"/>
            <a:chOff x="6195998" y="1983102"/>
            <a:chExt cx="368308" cy="338746"/>
          </a:xfrm>
        </p:grpSpPr>
        <p:sp>
          <p:nvSpPr>
            <p:cNvPr id="9606" name="Google Shape;9606;p6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66"/>
          <p:cNvGrpSpPr/>
          <p:nvPr/>
        </p:nvGrpSpPr>
        <p:grpSpPr>
          <a:xfrm>
            <a:off x="7542031" y="1830835"/>
            <a:ext cx="369072" cy="280037"/>
            <a:chOff x="7542031" y="2011835"/>
            <a:chExt cx="369072" cy="280037"/>
          </a:xfrm>
        </p:grpSpPr>
        <p:sp>
          <p:nvSpPr>
            <p:cNvPr id="9610" name="Google Shape;9610;p6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66"/>
          <p:cNvGrpSpPr/>
          <p:nvPr/>
        </p:nvGrpSpPr>
        <p:grpSpPr>
          <a:xfrm>
            <a:off x="8010427" y="3167503"/>
            <a:ext cx="278795" cy="351615"/>
            <a:chOff x="8010427" y="3348503"/>
            <a:chExt cx="278795" cy="351615"/>
          </a:xfrm>
        </p:grpSpPr>
        <p:sp>
          <p:nvSpPr>
            <p:cNvPr id="9620" name="Google Shape;9620;p6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4" name="Google Shape;9624;p66"/>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5" name="Google Shape;9625;p66"/>
          <p:cNvGrpSpPr/>
          <p:nvPr/>
        </p:nvGrpSpPr>
        <p:grpSpPr>
          <a:xfrm>
            <a:off x="7141900" y="3168204"/>
            <a:ext cx="281057" cy="351010"/>
            <a:chOff x="7141900" y="3349204"/>
            <a:chExt cx="281057" cy="351010"/>
          </a:xfrm>
        </p:grpSpPr>
        <p:sp>
          <p:nvSpPr>
            <p:cNvPr id="9626" name="Google Shape;9626;p6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66"/>
          <p:cNvGrpSpPr/>
          <p:nvPr/>
        </p:nvGrpSpPr>
        <p:grpSpPr>
          <a:xfrm>
            <a:off x="5314188" y="3169032"/>
            <a:ext cx="363752" cy="353113"/>
            <a:chOff x="5314188" y="3350032"/>
            <a:chExt cx="363752" cy="353113"/>
          </a:xfrm>
        </p:grpSpPr>
        <p:sp>
          <p:nvSpPr>
            <p:cNvPr id="9630" name="Google Shape;9630;p6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66"/>
          <p:cNvGrpSpPr/>
          <p:nvPr/>
        </p:nvGrpSpPr>
        <p:grpSpPr>
          <a:xfrm>
            <a:off x="5829984" y="3169032"/>
            <a:ext cx="220755" cy="352348"/>
            <a:chOff x="5829984" y="3350032"/>
            <a:chExt cx="220755" cy="352348"/>
          </a:xfrm>
        </p:grpSpPr>
        <p:sp>
          <p:nvSpPr>
            <p:cNvPr id="9633" name="Google Shape;9633;p6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6"/>
          <p:cNvGrpSpPr/>
          <p:nvPr/>
        </p:nvGrpSpPr>
        <p:grpSpPr>
          <a:xfrm>
            <a:off x="4882170" y="3168841"/>
            <a:ext cx="358464" cy="352316"/>
            <a:chOff x="4882170" y="3349841"/>
            <a:chExt cx="358464" cy="352316"/>
          </a:xfrm>
        </p:grpSpPr>
        <p:sp>
          <p:nvSpPr>
            <p:cNvPr id="9638" name="Google Shape;9638;p6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0" name="Google Shape;9640;p66"/>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6"/>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2" name="Google Shape;9642;p66"/>
          <p:cNvGrpSpPr/>
          <p:nvPr/>
        </p:nvGrpSpPr>
        <p:grpSpPr>
          <a:xfrm>
            <a:off x="3044965" y="2254220"/>
            <a:ext cx="400194" cy="324316"/>
            <a:chOff x="3044965" y="2435220"/>
            <a:chExt cx="400194" cy="324316"/>
          </a:xfrm>
        </p:grpSpPr>
        <p:sp>
          <p:nvSpPr>
            <p:cNvPr id="9643" name="Google Shape;9643;p6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6"/>
          <p:cNvGrpSpPr/>
          <p:nvPr/>
        </p:nvGrpSpPr>
        <p:grpSpPr>
          <a:xfrm>
            <a:off x="6203579" y="3167981"/>
            <a:ext cx="351615" cy="350373"/>
            <a:chOff x="6203579" y="3348981"/>
            <a:chExt cx="351615" cy="350373"/>
          </a:xfrm>
        </p:grpSpPr>
        <p:sp>
          <p:nvSpPr>
            <p:cNvPr id="9647" name="Google Shape;9647;p6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6"/>
          <p:cNvGrpSpPr/>
          <p:nvPr/>
        </p:nvGrpSpPr>
        <p:grpSpPr>
          <a:xfrm>
            <a:off x="4878379" y="2292892"/>
            <a:ext cx="367161" cy="287523"/>
            <a:chOff x="4878379" y="2473892"/>
            <a:chExt cx="367161" cy="287523"/>
          </a:xfrm>
        </p:grpSpPr>
        <p:sp>
          <p:nvSpPr>
            <p:cNvPr id="9653" name="Google Shape;9653;p6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6"/>
          <p:cNvGrpSpPr/>
          <p:nvPr/>
        </p:nvGrpSpPr>
        <p:grpSpPr>
          <a:xfrm>
            <a:off x="1325719" y="2706689"/>
            <a:ext cx="290581" cy="372481"/>
            <a:chOff x="1325719" y="2887689"/>
            <a:chExt cx="290581" cy="372481"/>
          </a:xfrm>
        </p:grpSpPr>
        <p:sp>
          <p:nvSpPr>
            <p:cNvPr id="9659" name="Google Shape;9659;p6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1" name="Google Shape;9661;p66"/>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2" name="Google Shape;9662;p66"/>
          <p:cNvGrpSpPr/>
          <p:nvPr/>
        </p:nvGrpSpPr>
        <p:grpSpPr>
          <a:xfrm>
            <a:off x="3510335" y="2711499"/>
            <a:ext cx="360726" cy="361204"/>
            <a:chOff x="3510335" y="2892499"/>
            <a:chExt cx="360726" cy="361204"/>
          </a:xfrm>
        </p:grpSpPr>
        <p:sp>
          <p:nvSpPr>
            <p:cNvPr id="9663" name="Google Shape;9663;p6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6"/>
          <p:cNvGrpSpPr/>
          <p:nvPr/>
        </p:nvGrpSpPr>
        <p:grpSpPr>
          <a:xfrm>
            <a:off x="3086313" y="2696049"/>
            <a:ext cx="320143" cy="392581"/>
            <a:chOff x="3086313" y="2877049"/>
            <a:chExt cx="320143" cy="392581"/>
          </a:xfrm>
        </p:grpSpPr>
        <p:sp>
          <p:nvSpPr>
            <p:cNvPr id="9669" name="Google Shape;9669;p6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1" name="Google Shape;9681;p66"/>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2" name="Google Shape;9682;p66"/>
          <p:cNvGrpSpPr/>
          <p:nvPr/>
        </p:nvGrpSpPr>
        <p:grpSpPr>
          <a:xfrm>
            <a:off x="861113" y="2704746"/>
            <a:ext cx="333809" cy="373277"/>
            <a:chOff x="861113" y="2885746"/>
            <a:chExt cx="333809" cy="373277"/>
          </a:xfrm>
        </p:grpSpPr>
        <p:sp>
          <p:nvSpPr>
            <p:cNvPr id="9683" name="Google Shape;9683;p6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66"/>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6"/>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8" name="Google Shape;9688;p66"/>
          <p:cNvGrpSpPr/>
          <p:nvPr/>
        </p:nvGrpSpPr>
        <p:grpSpPr>
          <a:xfrm>
            <a:off x="1297654" y="1323481"/>
            <a:ext cx="349354" cy="362223"/>
            <a:chOff x="1297654" y="1504481"/>
            <a:chExt cx="349354" cy="362223"/>
          </a:xfrm>
        </p:grpSpPr>
        <p:sp>
          <p:nvSpPr>
            <p:cNvPr id="9689" name="Google Shape;9689;p6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2" name="Google Shape;9692;p66"/>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3" name="Google Shape;9693;p66"/>
          <p:cNvGrpSpPr/>
          <p:nvPr/>
        </p:nvGrpSpPr>
        <p:grpSpPr>
          <a:xfrm>
            <a:off x="852385" y="1329916"/>
            <a:ext cx="353145" cy="351998"/>
            <a:chOff x="852385" y="1510916"/>
            <a:chExt cx="353145" cy="351998"/>
          </a:xfrm>
        </p:grpSpPr>
        <p:sp>
          <p:nvSpPr>
            <p:cNvPr id="9694" name="Google Shape;9694;p6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66"/>
          <p:cNvGrpSpPr/>
          <p:nvPr/>
        </p:nvGrpSpPr>
        <p:grpSpPr>
          <a:xfrm>
            <a:off x="1745217" y="1334471"/>
            <a:ext cx="343269" cy="342505"/>
            <a:chOff x="1745217" y="1515471"/>
            <a:chExt cx="343269" cy="342505"/>
          </a:xfrm>
        </p:grpSpPr>
        <p:sp>
          <p:nvSpPr>
            <p:cNvPr id="9698" name="Google Shape;9698;p6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2" name="Google Shape;9702;p66"/>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3" name="Google Shape;9703;p66"/>
          <p:cNvGrpSpPr/>
          <p:nvPr/>
        </p:nvGrpSpPr>
        <p:grpSpPr>
          <a:xfrm>
            <a:off x="3042703" y="1348137"/>
            <a:ext cx="411535" cy="315587"/>
            <a:chOff x="3042703" y="1529137"/>
            <a:chExt cx="411535" cy="315587"/>
          </a:xfrm>
        </p:grpSpPr>
        <p:sp>
          <p:nvSpPr>
            <p:cNvPr id="9704" name="Google Shape;9704;p6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66"/>
          <p:cNvGrpSpPr/>
          <p:nvPr/>
        </p:nvGrpSpPr>
        <p:grpSpPr>
          <a:xfrm>
            <a:off x="2629289" y="1363682"/>
            <a:ext cx="350501" cy="284497"/>
            <a:chOff x="2629289" y="1544682"/>
            <a:chExt cx="350501" cy="284497"/>
          </a:xfrm>
        </p:grpSpPr>
        <p:sp>
          <p:nvSpPr>
            <p:cNvPr id="9715" name="Google Shape;9715;p6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6"/>
          <p:cNvGrpSpPr/>
          <p:nvPr/>
        </p:nvGrpSpPr>
        <p:grpSpPr>
          <a:xfrm>
            <a:off x="5305077" y="1321633"/>
            <a:ext cx="367893" cy="365218"/>
            <a:chOff x="5305077" y="1502633"/>
            <a:chExt cx="367893" cy="365218"/>
          </a:xfrm>
        </p:grpSpPr>
        <p:sp>
          <p:nvSpPr>
            <p:cNvPr id="9721" name="Google Shape;9721;p6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66"/>
          <p:cNvGrpSpPr/>
          <p:nvPr/>
        </p:nvGrpSpPr>
        <p:grpSpPr>
          <a:xfrm>
            <a:off x="7100170" y="1319117"/>
            <a:ext cx="368308" cy="367033"/>
            <a:chOff x="7100170" y="1500117"/>
            <a:chExt cx="368308" cy="367033"/>
          </a:xfrm>
        </p:grpSpPr>
        <p:sp>
          <p:nvSpPr>
            <p:cNvPr id="9724" name="Google Shape;9724;p6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7" name="Google Shape;9737;p66"/>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8" name="Google Shape;9738;p66"/>
          <p:cNvGrpSpPr/>
          <p:nvPr/>
        </p:nvGrpSpPr>
        <p:grpSpPr>
          <a:xfrm>
            <a:off x="6649231" y="1319021"/>
            <a:ext cx="390287" cy="367065"/>
            <a:chOff x="6649231" y="1500021"/>
            <a:chExt cx="390287" cy="367065"/>
          </a:xfrm>
        </p:grpSpPr>
        <p:sp>
          <p:nvSpPr>
            <p:cNvPr id="9739" name="Google Shape;9739;p6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66"/>
          <p:cNvGrpSpPr/>
          <p:nvPr/>
        </p:nvGrpSpPr>
        <p:grpSpPr>
          <a:xfrm>
            <a:off x="5746938" y="1362503"/>
            <a:ext cx="387261" cy="280356"/>
            <a:chOff x="5746938" y="1543503"/>
            <a:chExt cx="387261" cy="280356"/>
          </a:xfrm>
        </p:grpSpPr>
        <p:sp>
          <p:nvSpPr>
            <p:cNvPr id="9752" name="Google Shape;9752;p6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66"/>
          <p:cNvGrpSpPr/>
          <p:nvPr/>
        </p:nvGrpSpPr>
        <p:grpSpPr>
          <a:xfrm>
            <a:off x="6196730" y="1344346"/>
            <a:ext cx="369072" cy="317467"/>
            <a:chOff x="6196730" y="1525346"/>
            <a:chExt cx="369072" cy="317467"/>
          </a:xfrm>
        </p:grpSpPr>
        <p:sp>
          <p:nvSpPr>
            <p:cNvPr id="9755" name="Google Shape;9755;p6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6"/>
          <p:cNvGrpSpPr/>
          <p:nvPr/>
        </p:nvGrpSpPr>
        <p:grpSpPr>
          <a:xfrm>
            <a:off x="4940592" y="1319690"/>
            <a:ext cx="246558" cy="367161"/>
            <a:chOff x="4940592" y="1500690"/>
            <a:chExt cx="246558" cy="367161"/>
          </a:xfrm>
        </p:grpSpPr>
        <p:sp>
          <p:nvSpPr>
            <p:cNvPr id="9759" name="Google Shape;9759;p6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66"/>
          <p:cNvGrpSpPr/>
          <p:nvPr/>
        </p:nvGrpSpPr>
        <p:grpSpPr>
          <a:xfrm>
            <a:off x="7964906" y="1318894"/>
            <a:ext cx="380858" cy="367575"/>
            <a:chOff x="7964906" y="1499894"/>
            <a:chExt cx="380858" cy="367575"/>
          </a:xfrm>
        </p:grpSpPr>
        <p:sp>
          <p:nvSpPr>
            <p:cNvPr id="9764" name="Google Shape;9764;p6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66"/>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66"/>
          <p:cNvGrpSpPr/>
          <p:nvPr/>
        </p:nvGrpSpPr>
        <p:grpSpPr>
          <a:xfrm>
            <a:off x="8007400" y="2721278"/>
            <a:ext cx="285230" cy="355597"/>
            <a:chOff x="8007400" y="2902278"/>
            <a:chExt cx="285230" cy="355597"/>
          </a:xfrm>
        </p:grpSpPr>
        <p:sp>
          <p:nvSpPr>
            <p:cNvPr id="9769" name="Google Shape;9769;p6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6"/>
          <p:cNvGrpSpPr/>
          <p:nvPr/>
        </p:nvGrpSpPr>
        <p:grpSpPr>
          <a:xfrm>
            <a:off x="6219124" y="2721788"/>
            <a:ext cx="318231" cy="355470"/>
            <a:chOff x="6219124" y="2902788"/>
            <a:chExt cx="318231" cy="355470"/>
          </a:xfrm>
        </p:grpSpPr>
        <p:sp>
          <p:nvSpPr>
            <p:cNvPr id="9772" name="Google Shape;9772;p6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66"/>
          <p:cNvGrpSpPr/>
          <p:nvPr/>
        </p:nvGrpSpPr>
        <p:grpSpPr>
          <a:xfrm>
            <a:off x="4969421" y="2721852"/>
            <a:ext cx="185109" cy="355406"/>
            <a:chOff x="4969421" y="2902852"/>
            <a:chExt cx="185109" cy="355406"/>
          </a:xfrm>
        </p:grpSpPr>
        <p:sp>
          <p:nvSpPr>
            <p:cNvPr id="9776" name="Google Shape;9776;p6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2" name="Google Shape;9782;p66"/>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6"/>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6"/>
          <p:cNvGrpSpPr/>
          <p:nvPr/>
        </p:nvGrpSpPr>
        <p:grpSpPr>
          <a:xfrm>
            <a:off x="6685259" y="2721852"/>
            <a:ext cx="311414" cy="355406"/>
            <a:chOff x="6685259" y="2902852"/>
            <a:chExt cx="311414" cy="355406"/>
          </a:xfrm>
        </p:grpSpPr>
        <p:sp>
          <p:nvSpPr>
            <p:cNvPr id="9785" name="Google Shape;9785;p6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6"/>
          <p:cNvGrpSpPr/>
          <p:nvPr/>
        </p:nvGrpSpPr>
        <p:grpSpPr>
          <a:xfrm>
            <a:off x="5309250" y="2722170"/>
            <a:ext cx="359579" cy="355852"/>
            <a:chOff x="5309250" y="2903170"/>
            <a:chExt cx="359579" cy="355852"/>
          </a:xfrm>
        </p:grpSpPr>
        <p:sp>
          <p:nvSpPr>
            <p:cNvPr id="9789" name="Google Shape;9789;p6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6"/>
          <p:cNvGrpSpPr/>
          <p:nvPr/>
        </p:nvGrpSpPr>
        <p:grpSpPr>
          <a:xfrm>
            <a:off x="2199565" y="2240172"/>
            <a:ext cx="312179" cy="353431"/>
            <a:chOff x="2199565" y="2421172"/>
            <a:chExt cx="312179" cy="353431"/>
          </a:xfrm>
        </p:grpSpPr>
        <p:sp>
          <p:nvSpPr>
            <p:cNvPr id="9793" name="Google Shape;9793;p6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6"/>
          <p:cNvGrpSpPr/>
          <p:nvPr/>
        </p:nvGrpSpPr>
        <p:grpSpPr>
          <a:xfrm>
            <a:off x="1750887" y="2244727"/>
            <a:ext cx="320143" cy="343269"/>
            <a:chOff x="1750887" y="2425727"/>
            <a:chExt cx="320143" cy="343269"/>
          </a:xfrm>
        </p:grpSpPr>
        <p:sp>
          <p:nvSpPr>
            <p:cNvPr id="9796" name="Google Shape;9796;p6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6"/>
          <p:cNvGrpSpPr/>
          <p:nvPr/>
        </p:nvGrpSpPr>
        <p:grpSpPr>
          <a:xfrm>
            <a:off x="1298037" y="2244727"/>
            <a:ext cx="338364" cy="342887"/>
            <a:chOff x="1298037" y="2425727"/>
            <a:chExt cx="338364" cy="342887"/>
          </a:xfrm>
        </p:grpSpPr>
        <p:sp>
          <p:nvSpPr>
            <p:cNvPr id="9799" name="Google Shape;9799;p6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3" name="Google Shape;9803;p66"/>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4" name="Google Shape;9804;p66"/>
          <p:cNvGrpSpPr/>
          <p:nvPr/>
        </p:nvGrpSpPr>
        <p:grpSpPr>
          <a:xfrm>
            <a:off x="3974207" y="2248009"/>
            <a:ext cx="320143" cy="338491"/>
            <a:chOff x="3974207" y="2429009"/>
            <a:chExt cx="320143" cy="338491"/>
          </a:xfrm>
        </p:grpSpPr>
        <p:sp>
          <p:nvSpPr>
            <p:cNvPr id="9805" name="Google Shape;9805;p6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6"/>
          <p:cNvGrpSpPr/>
          <p:nvPr/>
        </p:nvGrpSpPr>
        <p:grpSpPr>
          <a:xfrm>
            <a:off x="2623237" y="2250047"/>
            <a:ext cx="355024" cy="332630"/>
            <a:chOff x="2623237" y="2431047"/>
            <a:chExt cx="355024" cy="332630"/>
          </a:xfrm>
        </p:grpSpPr>
        <p:sp>
          <p:nvSpPr>
            <p:cNvPr id="9808" name="Google Shape;9808;p6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66"/>
          <p:cNvGrpSpPr/>
          <p:nvPr/>
        </p:nvGrpSpPr>
        <p:grpSpPr>
          <a:xfrm>
            <a:off x="6657194" y="2253073"/>
            <a:ext cx="375507" cy="367925"/>
            <a:chOff x="6657194" y="2434073"/>
            <a:chExt cx="375507" cy="367925"/>
          </a:xfrm>
        </p:grpSpPr>
        <p:sp>
          <p:nvSpPr>
            <p:cNvPr id="9813" name="Google Shape;9813;p6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66"/>
          <p:cNvGrpSpPr/>
          <p:nvPr/>
        </p:nvGrpSpPr>
        <p:grpSpPr>
          <a:xfrm>
            <a:off x="7101317" y="2260655"/>
            <a:ext cx="367925" cy="352380"/>
            <a:chOff x="7101317" y="2441655"/>
            <a:chExt cx="367925" cy="352380"/>
          </a:xfrm>
        </p:grpSpPr>
        <p:sp>
          <p:nvSpPr>
            <p:cNvPr id="9817" name="Google Shape;9817;p6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6"/>
          <p:cNvGrpSpPr/>
          <p:nvPr/>
        </p:nvGrpSpPr>
        <p:grpSpPr>
          <a:xfrm>
            <a:off x="5756399" y="2253456"/>
            <a:ext cx="367925" cy="367161"/>
            <a:chOff x="5756399" y="2434456"/>
            <a:chExt cx="367925" cy="367161"/>
          </a:xfrm>
        </p:grpSpPr>
        <p:sp>
          <p:nvSpPr>
            <p:cNvPr id="9820" name="Google Shape;9820;p6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7" name="Google Shape;9827;p66"/>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6"/>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9" name="Google Shape;9829;p66"/>
          <p:cNvGrpSpPr/>
          <p:nvPr/>
        </p:nvGrpSpPr>
        <p:grpSpPr>
          <a:xfrm>
            <a:off x="7964906" y="2253073"/>
            <a:ext cx="373627" cy="367925"/>
            <a:chOff x="7964906" y="2434073"/>
            <a:chExt cx="373627" cy="367925"/>
          </a:xfrm>
        </p:grpSpPr>
        <p:sp>
          <p:nvSpPr>
            <p:cNvPr id="9830" name="Google Shape;9830;p6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6"/>
          <p:cNvGrpSpPr/>
          <p:nvPr/>
        </p:nvGrpSpPr>
        <p:grpSpPr>
          <a:xfrm>
            <a:off x="6194086" y="2256737"/>
            <a:ext cx="369837" cy="360471"/>
            <a:chOff x="6194086" y="2437737"/>
            <a:chExt cx="369837" cy="360471"/>
          </a:xfrm>
        </p:grpSpPr>
        <p:sp>
          <p:nvSpPr>
            <p:cNvPr id="9833" name="Google Shape;9833;p6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5" name="Google Shape;9835;p66"/>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836" name="Google Shape;9836;p66"/>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40" name="Shape 9840"/>
        <p:cNvGrpSpPr/>
        <p:nvPr/>
      </p:nvGrpSpPr>
      <p:grpSpPr>
        <a:xfrm>
          <a:off x="0" y="0"/>
          <a:ext cx="0" cy="0"/>
          <a:chOff x="0" y="0"/>
          <a:chExt cx="0" cy="0"/>
        </a:xfrm>
      </p:grpSpPr>
      <p:grpSp>
        <p:nvGrpSpPr>
          <p:cNvPr id="9841" name="Google Shape;9841;p67"/>
          <p:cNvGrpSpPr/>
          <p:nvPr/>
        </p:nvGrpSpPr>
        <p:grpSpPr>
          <a:xfrm>
            <a:off x="3122257" y="1334344"/>
            <a:ext cx="294850" cy="349434"/>
            <a:chOff x="3122257" y="1508594"/>
            <a:chExt cx="294850" cy="349434"/>
          </a:xfrm>
        </p:grpSpPr>
        <p:sp>
          <p:nvSpPr>
            <p:cNvPr id="9842" name="Google Shape;9842;p6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67"/>
          <p:cNvGrpSpPr/>
          <p:nvPr/>
        </p:nvGrpSpPr>
        <p:grpSpPr>
          <a:xfrm>
            <a:off x="910723" y="1333962"/>
            <a:ext cx="251660" cy="350166"/>
            <a:chOff x="910723" y="1508212"/>
            <a:chExt cx="251660" cy="350166"/>
          </a:xfrm>
        </p:grpSpPr>
        <p:sp>
          <p:nvSpPr>
            <p:cNvPr id="9848" name="Google Shape;9848;p6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7"/>
          <p:cNvGrpSpPr/>
          <p:nvPr/>
        </p:nvGrpSpPr>
        <p:grpSpPr>
          <a:xfrm>
            <a:off x="1308631" y="1333580"/>
            <a:ext cx="350166" cy="350198"/>
            <a:chOff x="1308631" y="1507830"/>
            <a:chExt cx="350166" cy="350198"/>
          </a:xfrm>
        </p:grpSpPr>
        <p:sp>
          <p:nvSpPr>
            <p:cNvPr id="9866" name="Google Shape;9866;p6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7"/>
          <p:cNvGrpSpPr/>
          <p:nvPr/>
        </p:nvGrpSpPr>
        <p:grpSpPr>
          <a:xfrm>
            <a:off x="1756921" y="1335489"/>
            <a:ext cx="345997" cy="345997"/>
            <a:chOff x="1756921" y="1509739"/>
            <a:chExt cx="345997" cy="345997"/>
          </a:xfrm>
        </p:grpSpPr>
        <p:sp>
          <p:nvSpPr>
            <p:cNvPr id="9871" name="Google Shape;9871;p6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7"/>
          <p:cNvGrpSpPr/>
          <p:nvPr/>
        </p:nvGrpSpPr>
        <p:grpSpPr>
          <a:xfrm>
            <a:off x="2216956" y="1336253"/>
            <a:ext cx="318721" cy="345615"/>
            <a:chOff x="2216956" y="1510503"/>
            <a:chExt cx="318721" cy="345615"/>
          </a:xfrm>
        </p:grpSpPr>
        <p:sp>
          <p:nvSpPr>
            <p:cNvPr id="9889" name="Google Shape;9889;p6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7"/>
          <p:cNvGrpSpPr/>
          <p:nvPr/>
        </p:nvGrpSpPr>
        <p:grpSpPr>
          <a:xfrm>
            <a:off x="3988156" y="1394211"/>
            <a:ext cx="349052" cy="230049"/>
            <a:chOff x="3988156" y="1568461"/>
            <a:chExt cx="349052" cy="230049"/>
          </a:xfrm>
        </p:grpSpPr>
        <p:sp>
          <p:nvSpPr>
            <p:cNvPr id="9895" name="Google Shape;9895;p6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7"/>
          <p:cNvGrpSpPr/>
          <p:nvPr/>
        </p:nvGrpSpPr>
        <p:grpSpPr>
          <a:xfrm>
            <a:off x="2633037" y="1325623"/>
            <a:ext cx="379002" cy="366112"/>
            <a:chOff x="2633037" y="1499873"/>
            <a:chExt cx="379002" cy="366112"/>
          </a:xfrm>
        </p:grpSpPr>
        <p:sp>
          <p:nvSpPr>
            <p:cNvPr id="9903" name="Google Shape;9903;p6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7"/>
          <p:cNvGrpSpPr/>
          <p:nvPr/>
        </p:nvGrpSpPr>
        <p:grpSpPr>
          <a:xfrm>
            <a:off x="6675256" y="1341919"/>
            <a:ext cx="327823" cy="357009"/>
            <a:chOff x="6675256" y="1516169"/>
            <a:chExt cx="327823" cy="357009"/>
          </a:xfrm>
        </p:grpSpPr>
        <p:sp>
          <p:nvSpPr>
            <p:cNvPr id="9910" name="Google Shape;9910;p6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67"/>
          <p:cNvGrpSpPr/>
          <p:nvPr/>
        </p:nvGrpSpPr>
        <p:grpSpPr>
          <a:xfrm>
            <a:off x="8020159" y="1342301"/>
            <a:ext cx="300897" cy="356627"/>
            <a:chOff x="8020159" y="1516551"/>
            <a:chExt cx="300897" cy="356627"/>
          </a:xfrm>
        </p:grpSpPr>
        <p:sp>
          <p:nvSpPr>
            <p:cNvPr id="9920" name="Google Shape;9920;p6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7"/>
          <p:cNvGrpSpPr/>
          <p:nvPr/>
        </p:nvGrpSpPr>
        <p:grpSpPr>
          <a:xfrm>
            <a:off x="5377363" y="1341919"/>
            <a:ext cx="257357" cy="356627"/>
            <a:chOff x="5377363" y="1516169"/>
            <a:chExt cx="257357" cy="356627"/>
          </a:xfrm>
        </p:grpSpPr>
        <p:sp>
          <p:nvSpPr>
            <p:cNvPr id="9926" name="Google Shape;9926;p6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7"/>
          <p:cNvGrpSpPr/>
          <p:nvPr/>
        </p:nvGrpSpPr>
        <p:grpSpPr>
          <a:xfrm>
            <a:off x="4880567" y="1361620"/>
            <a:ext cx="356245" cy="317607"/>
            <a:chOff x="4880567" y="1535870"/>
            <a:chExt cx="356245" cy="317607"/>
          </a:xfrm>
        </p:grpSpPr>
        <p:sp>
          <p:nvSpPr>
            <p:cNvPr id="9944" name="Google Shape;9944;p6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7"/>
          <p:cNvGrpSpPr/>
          <p:nvPr/>
        </p:nvGrpSpPr>
        <p:grpSpPr>
          <a:xfrm>
            <a:off x="5771483" y="1341537"/>
            <a:ext cx="357359" cy="357391"/>
            <a:chOff x="5771483" y="1515787"/>
            <a:chExt cx="357359" cy="357391"/>
          </a:xfrm>
        </p:grpSpPr>
        <p:sp>
          <p:nvSpPr>
            <p:cNvPr id="9950" name="Google Shape;9950;p6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7"/>
          <p:cNvGrpSpPr/>
          <p:nvPr/>
        </p:nvGrpSpPr>
        <p:grpSpPr>
          <a:xfrm>
            <a:off x="7121669" y="1359360"/>
            <a:ext cx="321362" cy="321362"/>
            <a:chOff x="7121669" y="1533610"/>
            <a:chExt cx="321362" cy="321362"/>
          </a:xfrm>
        </p:grpSpPr>
        <p:sp>
          <p:nvSpPr>
            <p:cNvPr id="9955" name="Google Shape;9955;p6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67"/>
          <p:cNvGrpSpPr/>
          <p:nvPr/>
        </p:nvGrpSpPr>
        <p:grpSpPr>
          <a:xfrm>
            <a:off x="7562766" y="1340614"/>
            <a:ext cx="327059" cy="360192"/>
            <a:chOff x="7562766" y="1514864"/>
            <a:chExt cx="327059" cy="360192"/>
          </a:xfrm>
        </p:grpSpPr>
        <p:sp>
          <p:nvSpPr>
            <p:cNvPr id="9960" name="Google Shape;9960;p6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67"/>
          <p:cNvGrpSpPr/>
          <p:nvPr/>
        </p:nvGrpSpPr>
        <p:grpSpPr>
          <a:xfrm>
            <a:off x="6221229" y="1324423"/>
            <a:ext cx="361636" cy="362183"/>
            <a:chOff x="6259175" y="1559008"/>
            <a:chExt cx="271743" cy="272093"/>
          </a:xfrm>
        </p:grpSpPr>
        <p:sp>
          <p:nvSpPr>
            <p:cNvPr id="9965" name="Google Shape;9965;p6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7"/>
          <p:cNvGrpSpPr/>
          <p:nvPr/>
        </p:nvGrpSpPr>
        <p:grpSpPr>
          <a:xfrm>
            <a:off x="6671087" y="1835054"/>
            <a:ext cx="332757" cy="281833"/>
            <a:chOff x="6671087" y="2009304"/>
            <a:chExt cx="332757" cy="281833"/>
          </a:xfrm>
        </p:grpSpPr>
        <p:sp>
          <p:nvSpPr>
            <p:cNvPr id="9983" name="Google Shape;9983;p6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5" name="Google Shape;9985;p67"/>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6" name="Google Shape;9986;p67"/>
          <p:cNvGrpSpPr/>
          <p:nvPr/>
        </p:nvGrpSpPr>
        <p:grpSpPr>
          <a:xfrm>
            <a:off x="2201806" y="1802335"/>
            <a:ext cx="349784" cy="349434"/>
            <a:chOff x="2201806" y="1976585"/>
            <a:chExt cx="349784" cy="349434"/>
          </a:xfrm>
        </p:grpSpPr>
        <p:sp>
          <p:nvSpPr>
            <p:cNvPr id="9987" name="Google Shape;9987;p6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7"/>
          <p:cNvGrpSpPr/>
          <p:nvPr/>
        </p:nvGrpSpPr>
        <p:grpSpPr>
          <a:xfrm>
            <a:off x="3094217" y="1802335"/>
            <a:ext cx="350198" cy="350548"/>
            <a:chOff x="3094217" y="1976585"/>
            <a:chExt cx="350198" cy="350548"/>
          </a:xfrm>
        </p:grpSpPr>
        <p:sp>
          <p:nvSpPr>
            <p:cNvPr id="9992" name="Google Shape;9992;p6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5" name="Google Shape;10005;p67"/>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6" name="Google Shape;10006;p67"/>
          <p:cNvGrpSpPr/>
          <p:nvPr/>
        </p:nvGrpSpPr>
        <p:grpSpPr>
          <a:xfrm>
            <a:off x="3979435" y="1802335"/>
            <a:ext cx="345265" cy="349848"/>
            <a:chOff x="3979435" y="1976585"/>
            <a:chExt cx="345265" cy="349848"/>
          </a:xfrm>
        </p:grpSpPr>
        <p:sp>
          <p:nvSpPr>
            <p:cNvPr id="10007" name="Google Shape;10007;p6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7"/>
          <p:cNvGrpSpPr/>
          <p:nvPr/>
        </p:nvGrpSpPr>
        <p:grpSpPr>
          <a:xfrm>
            <a:off x="3541011" y="1334344"/>
            <a:ext cx="350166" cy="349434"/>
            <a:chOff x="3541011" y="1508594"/>
            <a:chExt cx="350166" cy="349434"/>
          </a:xfrm>
        </p:grpSpPr>
        <p:sp>
          <p:nvSpPr>
            <p:cNvPr id="10025" name="Google Shape;10025;p6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7"/>
          <p:cNvGrpSpPr/>
          <p:nvPr/>
        </p:nvGrpSpPr>
        <p:grpSpPr>
          <a:xfrm>
            <a:off x="3576626" y="1801571"/>
            <a:ext cx="284251" cy="351694"/>
            <a:chOff x="3576626" y="1975821"/>
            <a:chExt cx="284251" cy="351694"/>
          </a:xfrm>
        </p:grpSpPr>
        <p:sp>
          <p:nvSpPr>
            <p:cNvPr id="10039" name="Google Shape;10039;p6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7"/>
          <p:cNvGrpSpPr/>
          <p:nvPr/>
        </p:nvGrpSpPr>
        <p:grpSpPr>
          <a:xfrm>
            <a:off x="2722090" y="2715912"/>
            <a:ext cx="238770" cy="371841"/>
            <a:chOff x="2722090" y="2890162"/>
            <a:chExt cx="238770" cy="371841"/>
          </a:xfrm>
        </p:grpSpPr>
        <p:sp>
          <p:nvSpPr>
            <p:cNvPr id="10043" name="Google Shape;10043;p6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67"/>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7" name="Google Shape;10047;p67"/>
          <p:cNvGrpSpPr/>
          <p:nvPr/>
        </p:nvGrpSpPr>
        <p:grpSpPr>
          <a:xfrm>
            <a:off x="6216367" y="1795906"/>
            <a:ext cx="361147" cy="361147"/>
            <a:chOff x="6216367" y="1970156"/>
            <a:chExt cx="361147" cy="361147"/>
          </a:xfrm>
        </p:grpSpPr>
        <p:sp>
          <p:nvSpPr>
            <p:cNvPr id="10048" name="Google Shape;10048;p6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7"/>
          <p:cNvGrpSpPr/>
          <p:nvPr/>
        </p:nvGrpSpPr>
        <p:grpSpPr>
          <a:xfrm>
            <a:off x="1289311" y="2751972"/>
            <a:ext cx="408156" cy="299783"/>
            <a:chOff x="1289311" y="2926222"/>
            <a:chExt cx="408156" cy="299783"/>
          </a:xfrm>
        </p:grpSpPr>
        <p:sp>
          <p:nvSpPr>
            <p:cNvPr id="10053" name="Google Shape;10053;p6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67"/>
          <p:cNvGrpSpPr/>
          <p:nvPr/>
        </p:nvGrpSpPr>
        <p:grpSpPr>
          <a:xfrm>
            <a:off x="7978465" y="1795142"/>
            <a:ext cx="361147" cy="360797"/>
            <a:chOff x="7978465" y="1969392"/>
            <a:chExt cx="361147" cy="360797"/>
          </a:xfrm>
        </p:grpSpPr>
        <p:sp>
          <p:nvSpPr>
            <p:cNvPr id="10056" name="Google Shape;10056;p6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5" name="Google Shape;10065;p67"/>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6" name="Google Shape;10066;p67"/>
          <p:cNvGrpSpPr/>
          <p:nvPr/>
        </p:nvGrpSpPr>
        <p:grpSpPr>
          <a:xfrm>
            <a:off x="854261" y="2734563"/>
            <a:ext cx="377474" cy="335748"/>
            <a:chOff x="854261" y="2908813"/>
            <a:chExt cx="377474" cy="335748"/>
          </a:xfrm>
        </p:grpSpPr>
        <p:sp>
          <p:nvSpPr>
            <p:cNvPr id="10067" name="Google Shape;10067;p6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7"/>
          <p:cNvGrpSpPr/>
          <p:nvPr/>
        </p:nvGrpSpPr>
        <p:grpSpPr>
          <a:xfrm>
            <a:off x="1749728" y="2720527"/>
            <a:ext cx="386927" cy="363438"/>
            <a:chOff x="1749728" y="2894777"/>
            <a:chExt cx="386927" cy="363438"/>
          </a:xfrm>
        </p:grpSpPr>
        <p:sp>
          <p:nvSpPr>
            <p:cNvPr id="10073" name="Google Shape;10073;p6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7"/>
          <p:cNvGrpSpPr/>
          <p:nvPr/>
        </p:nvGrpSpPr>
        <p:grpSpPr>
          <a:xfrm>
            <a:off x="7098912" y="1795142"/>
            <a:ext cx="359651" cy="361560"/>
            <a:chOff x="7098912" y="1969392"/>
            <a:chExt cx="359651" cy="361560"/>
          </a:xfrm>
        </p:grpSpPr>
        <p:sp>
          <p:nvSpPr>
            <p:cNvPr id="10081" name="Google Shape;10081;p6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4" name="Google Shape;10094;p67"/>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5" name="Google Shape;10095;p67"/>
          <p:cNvGrpSpPr/>
          <p:nvPr/>
        </p:nvGrpSpPr>
        <p:grpSpPr>
          <a:xfrm>
            <a:off x="5352728" y="1815989"/>
            <a:ext cx="327091" cy="322508"/>
            <a:chOff x="5352728" y="1990239"/>
            <a:chExt cx="327091" cy="322508"/>
          </a:xfrm>
        </p:grpSpPr>
        <p:sp>
          <p:nvSpPr>
            <p:cNvPr id="10096" name="Google Shape;10096;p6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67"/>
          <p:cNvGrpSpPr/>
          <p:nvPr/>
        </p:nvGrpSpPr>
        <p:grpSpPr>
          <a:xfrm>
            <a:off x="7538896" y="1795906"/>
            <a:ext cx="361147" cy="361529"/>
            <a:chOff x="7538896" y="1970156"/>
            <a:chExt cx="361147" cy="361529"/>
          </a:xfrm>
        </p:grpSpPr>
        <p:sp>
          <p:nvSpPr>
            <p:cNvPr id="10100" name="Google Shape;10100;p6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7"/>
          <p:cNvGrpSpPr/>
          <p:nvPr/>
        </p:nvGrpSpPr>
        <p:grpSpPr>
          <a:xfrm>
            <a:off x="4896099" y="1796670"/>
            <a:ext cx="358155" cy="358123"/>
            <a:chOff x="4896099" y="1970920"/>
            <a:chExt cx="358155" cy="358123"/>
          </a:xfrm>
        </p:grpSpPr>
        <p:sp>
          <p:nvSpPr>
            <p:cNvPr id="10107" name="Google Shape;10107;p6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67"/>
          <p:cNvGrpSpPr/>
          <p:nvPr/>
        </p:nvGrpSpPr>
        <p:grpSpPr>
          <a:xfrm>
            <a:off x="4048787" y="2802769"/>
            <a:ext cx="283488" cy="198604"/>
            <a:chOff x="4048787" y="2977019"/>
            <a:chExt cx="283488" cy="198604"/>
          </a:xfrm>
        </p:grpSpPr>
        <p:sp>
          <p:nvSpPr>
            <p:cNvPr id="10111" name="Google Shape;10111;p6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7"/>
          <p:cNvGrpSpPr/>
          <p:nvPr/>
        </p:nvGrpSpPr>
        <p:grpSpPr>
          <a:xfrm>
            <a:off x="4054103" y="2255941"/>
            <a:ext cx="218687" cy="349052"/>
            <a:chOff x="4054103" y="2430191"/>
            <a:chExt cx="218687" cy="349052"/>
          </a:xfrm>
        </p:grpSpPr>
        <p:sp>
          <p:nvSpPr>
            <p:cNvPr id="10118" name="Google Shape;10118;p6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67"/>
          <p:cNvGrpSpPr/>
          <p:nvPr/>
        </p:nvGrpSpPr>
        <p:grpSpPr>
          <a:xfrm>
            <a:off x="2185128" y="2253299"/>
            <a:ext cx="382758" cy="356595"/>
            <a:chOff x="2185128" y="2427549"/>
            <a:chExt cx="382758" cy="356595"/>
          </a:xfrm>
        </p:grpSpPr>
        <p:sp>
          <p:nvSpPr>
            <p:cNvPr id="10121" name="Google Shape;10121;p6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7"/>
          <p:cNvGrpSpPr/>
          <p:nvPr/>
        </p:nvGrpSpPr>
        <p:grpSpPr>
          <a:xfrm>
            <a:off x="2656907" y="2265043"/>
            <a:ext cx="332757" cy="332343"/>
            <a:chOff x="2656907" y="2439293"/>
            <a:chExt cx="332757" cy="332343"/>
          </a:xfrm>
        </p:grpSpPr>
        <p:sp>
          <p:nvSpPr>
            <p:cNvPr id="10126" name="Google Shape;10126;p6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7"/>
          <p:cNvGrpSpPr/>
          <p:nvPr/>
        </p:nvGrpSpPr>
        <p:grpSpPr>
          <a:xfrm>
            <a:off x="1731523" y="2248366"/>
            <a:ext cx="399435" cy="365698"/>
            <a:chOff x="1731523" y="2422616"/>
            <a:chExt cx="399435" cy="365698"/>
          </a:xfrm>
        </p:grpSpPr>
        <p:sp>
          <p:nvSpPr>
            <p:cNvPr id="10134" name="Google Shape;10134;p6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67"/>
          <p:cNvGrpSpPr/>
          <p:nvPr/>
        </p:nvGrpSpPr>
        <p:grpSpPr>
          <a:xfrm>
            <a:off x="3097241" y="2259314"/>
            <a:ext cx="344883" cy="343387"/>
            <a:chOff x="3097241" y="2433564"/>
            <a:chExt cx="344883" cy="343387"/>
          </a:xfrm>
        </p:grpSpPr>
        <p:sp>
          <p:nvSpPr>
            <p:cNvPr id="10138" name="Google Shape;10138;p6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67"/>
          <p:cNvGrpSpPr/>
          <p:nvPr/>
        </p:nvGrpSpPr>
        <p:grpSpPr>
          <a:xfrm>
            <a:off x="1278299" y="2265043"/>
            <a:ext cx="410829" cy="332343"/>
            <a:chOff x="1278299" y="2439293"/>
            <a:chExt cx="410829" cy="332343"/>
          </a:xfrm>
        </p:grpSpPr>
        <p:sp>
          <p:nvSpPr>
            <p:cNvPr id="10148" name="Google Shape;10148;p6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7"/>
          <p:cNvGrpSpPr/>
          <p:nvPr/>
        </p:nvGrpSpPr>
        <p:grpSpPr>
          <a:xfrm>
            <a:off x="2661459" y="1840751"/>
            <a:ext cx="322508" cy="273494"/>
            <a:chOff x="2661459" y="2015001"/>
            <a:chExt cx="322508" cy="273494"/>
          </a:xfrm>
        </p:grpSpPr>
        <p:sp>
          <p:nvSpPr>
            <p:cNvPr id="10157" name="Google Shape;10157;p6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67"/>
          <p:cNvGrpSpPr/>
          <p:nvPr/>
        </p:nvGrpSpPr>
        <p:grpSpPr>
          <a:xfrm>
            <a:off x="870939" y="2265043"/>
            <a:ext cx="331993" cy="331993"/>
            <a:chOff x="870939" y="2439293"/>
            <a:chExt cx="331993" cy="331993"/>
          </a:xfrm>
        </p:grpSpPr>
        <p:sp>
          <p:nvSpPr>
            <p:cNvPr id="10160" name="Google Shape;10160;p6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7"/>
          <p:cNvGrpSpPr/>
          <p:nvPr/>
        </p:nvGrpSpPr>
        <p:grpSpPr>
          <a:xfrm>
            <a:off x="6644957" y="2282103"/>
            <a:ext cx="371395" cy="278904"/>
            <a:chOff x="6644957" y="2456353"/>
            <a:chExt cx="371395" cy="278904"/>
          </a:xfrm>
        </p:grpSpPr>
        <p:sp>
          <p:nvSpPr>
            <p:cNvPr id="10177" name="Google Shape;10177;p6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7"/>
          <p:cNvGrpSpPr/>
          <p:nvPr/>
        </p:nvGrpSpPr>
        <p:grpSpPr>
          <a:xfrm>
            <a:off x="5388757" y="2240409"/>
            <a:ext cx="260349" cy="362292"/>
            <a:chOff x="5388757" y="2414659"/>
            <a:chExt cx="260349" cy="362292"/>
          </a:xfrm>
        </p:grpSpPr>
        <p:sp>
          <p:nvSpPr>
            <p:cNvPr id="10183" name="Google Shape;10183;p6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7"/>
          <p:cNvGrpSpPr/>
          <p:nvPr/>
        </p:nvGrpSpPr>
        <p:grpSpPr>
          <a:xfrm>
            <a:off x="3567142" y="2731507"/>
            <a:ext cx="348288" cy="340331"/>
            <a:chOff x="3567142" y="2905757"/>
            <a:chExt cx="348288" cy="340331"/>
          </a:xfrm>
        </p:grpSpPr>
        <p:sp>
          <p:nvSpPr>
            <p:cNvPr id="10204" name="Google Shape;10204;p6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67"/>
          <p:cNvGrpSpPr/>
          <p:nvPr/>
        </p:nvGrpSpPr>
        <p:grpSpPr>
          <a:xfrm>
            <a:off x="870939" y="1801571"/>
            <a:ext cx="332375" cy="350071"/>
            <a:chOff x="870939" y="1975821"/>
            <a:chExt cx="332375" cy="350071"/>
          </a:xfrm>
        </p:grpSpPr>
        <p:sp>
          <p:nvSpPr>
            <p:cNvPr id="10210" name="Google Shape;10210;p6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7"/>
          <p:cNvGrpSpPr/>
          <p:nvPr/>
        </p:nvGrpSpPr>
        <p:grpSpPr>
          <a:xfrm>
            <a:off x="7967103" y="2240791"/>
            <a:ext cx="355863" cy="361911"/>
            <a:chOff x="7967103" y="2415041"/>
            <a:chExt cx="355863" cy="361911"/>
          </a:xfrm>
        </p:grpSpPr>
        <p:sp>
          <p:nvSpPr>
            <p:cNvPr id="10215" name="Google Shape;10215;p6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67"/>
          <p:cNvGrpSpPr/>
          <p:nvPr/>
        </p:nvGrpSpPr>
        <p:grpSpPr>
          <a:xfrm>
            <a:off x="7529411" y="2240409"/>
            <a:ext cx="355863" cy="362292"/>
            <a:chOff x="7529411" y="2414659"/>
            <a:chExt cx="355863" cy="362292"/>
          </a:xfrm>
        </p:grpSpPr>
        <p:sp>
          <p:nvSpPr>
            <p:cNvPr id="10227" name="Google Shape;10227;p6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7"/>
          <p:cNvGrpSpPr/>
          <p:nvPr/>
        </p:nvGrpSpPr>
        <p:grpSpPr>
          <a:xfrm>
            <a:off x="5733194" y="2257468"/>
            <a:ext cx="446826" cy="327059"/>
            <a:chOff x="5733194" y="2431718"/>
            <a:chExt cx="446826" cy="327059"/>
          </a:xfrm>
        </p:grpSpPr>
        <p:sp>
          <p:nvSpPr>
            <p:cNvPr id="10240" name="Google Shape;10240;p6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7"/>
          <p:cNvGrpSpPr/>
          <p:nvPr/>
        </p:nvGrpSpPr>
        <p:grpSpPr>
          <a:xfrm>
            <a:off x="4876780" y="2243814"/>
            <a:ext cx="407774" cy="356627"/>
            <a:chOff x="4876780" y="2418064"/>
            <a:chExt cx="407774" cy="356627"/>
          </a:xfrm>
        </p:grpSpPr>
        <p:sp>
          <p:nvSpPr>
            <p:cNvPr id="10244" name="Google Shape;10244;p6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7"/>
          <p:cNvGrpSpPr/>
          <p:nvPr/>
        </p:nvGrpSpPr>
        <p:grpSpPr>
          <a:xfrm>
            <a:off x="7070872" y="2236621"/>
            <a:ext cx="398321" cy="371013"/>
            <a:chOff x="7070872" y="2410871"/>
            <a:chExt cx="398321" cy="371013"/>
          </a:xfrm>
        </p:grpSpPr>
        <p:sp>
          <p:nvSpPr>
            <p:cNvPr id="10253" name="Google Shape;10253;p6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7" name="Google Shape;10257;p67"/>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8" name="Google Shape;10258;p67"/>
          <p:cNvGrpSpPr/>
          <p:nvPr/>
        </p:nvGrpSpPr>
        <p:grpSpPr>
          <a:xfrm>
            <a:off x="5318259" y="2807861"/>
            <a:ext cx="371013" cy="220787"/>
            <a:chOff x="5318259" y="2982111"/>
            <a:chExt cx="371013" cy="220787"/>
          </a:xfrm>
        </p:grpSpPr>
        <p:sp>
          <p:nvSpPr>
            <p:cNvPr id="10259" name="Google Shape;10259;p6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7"/>
          <p:cNvGrpSpPr/>
          <p:nvPr/>
        </p:nvGrpSpPr>
        <p:grpSpPr>
          <a:xfrm>
            <a:off x="7073928" y="2731507"/>
            <a:ext cx="371395" cy="371809"/>
            <a:chOff x="7073928" y="2905757"/>
            <a:chExt cx="371395" cy="371809"/>
          </a:xfrm>
        </p:grpSpPr>
        <p:sp>
          <p:nvSpPr>
            <p:cNvPr id="10268" name="Google Shape;10268;p6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7"/>
          <p:cNvGrpSpPr/>
          <p:nvPr/>
        </p:nvGrpSpPr>
        <p:grpSpPr>
          <a:xfrm>
            <a:off x="6188327" y="2781158"/>
            <a:ext cx="371395" cy="272857"/>
            <a:chOff x="6188327" y="2955408"/>
            <a:chExt cx="371395" cy="272857"/>
          </a:xfrm>
        </p:grpSpPr>
        <p:sp>
          <p:nvSpPr>
            <p:cNvPr id="10272" name="Google Shape;10272;p6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67"/>
          <p:cNvGrpSpPr/>
          <p:nvPr/>
        </p:nvGrpSpPr>
        <p:grpSpPr>
          <a:xfrm>
            <a:off x="7521454" y="2731889"/>
            <a:ext cx="359651" cy="371013"/>
            <a:chOff x="7521454" y="2906139"/>
            <a:chExt cx="359651" cy="371013"/>
          </a:xfrm>
        </p:grpSpPr>
        <p:sp>
          <p:nvSpPr>
            <p:cNvPr id="10275" name="Google Shape;10275;p6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67"/>
          <p:cNvGrpSpPr/>
          <p:nvPr/>
        </p:nvGrpSpPr>
        <p:grpSpPr>
          <a:xfrm>
            <a:off x="5782845" y="2732271"/>
            <a:ext cx="301661" cy="371013"/>
            <a:chOff x="5782845" y="2906521"/>
            <a:chExt cx="301661" cy="371013"/>
          </a:xfrm>
        </p:grpSpPr>
        <p:sp>
          <p:nvSpPr>
            <p:cNvPr id="10281" name="Google Shape;10281;p6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7"/>
          <p:cNvGrpSpPr/>
          <p:nvPr/>
        </p:nvGrpSpPr>
        <p:grpSpPr>
          <a:xfrm>
            <a:off x="3539102" y="2253299"/>
            <a:ext cx="355099" cy="355481"/>
            <a:chOff x="3539102" y="2427549"/>
            <a:chExt cx="355099" cy="355481"/>
          </a:xfrm>
        </p:grpSpPr>
        <p:sp>
          <p:nvSpPr>
            <p:cNvPr id="10285" name="Google Shape;10285;p6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7"/>
          <p:cNvGrpSpPr/>
          <p:nvPr/>
        </p:nvGrpSpPr>
        <p:grpSpPr>
          <a:xfrm>
            <a:off x="6630539" y="2743252"/>
            <a:ext cx="371777" cy="349434"/>
            <a:chOff x="6630539" y="2917502"/>
            <a:chExt cx="371777" cy="349434"/>
          </a:xfrm>
        </p:grpSpPr>
        <p:sp>
          <p:nvSpPr>
            <p:cNvPr id="10288" name="Google Shape;10288;p6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7"/>
          <p:cNvGrpSpPr/>
          <p:nvPr/>
        </p:nvGrpSpPr>
        <p:grpSpPr>
          <a:xfrm>
            <a:off x="2171474" y="3194979"/>
            <a:ext cx="408156" cy="343737"/>
            <a:chOff x="2171474" y="3369229"/>
            <a:chExt cx="408156" cy="343737"/>
          </a:xfrm>
        </p:grpSpPr>
        <p:sp>
          <p:nvSpPr>
            <p:cNvPr id="10296" name="Google Shape;10296;p6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67"/>
          <p:cNvGrpSpPr/>
          <p:nvPr/>
        </p:nvGrpSpPr>
        <p:grpSpPr>
          <a:xfrm>
            <a:off x="4891198" y="2750858"/>
            <a:ext cx="334634" cy="334634"/>
            <a:chOff x="4891198" y="2925108"/>
            <a:chExt cx="334634" cy="334634"/>
          </a:xfrm>
        </p:grpSpPr>
        <p:sp>
          <p:nvSpPr>
            <p:cNvPr id="10301" name="Google Shape;10301;p6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7"/>
          <p:cNvGrpSpPr/>
          <p:nvPr/>
        </p:nvGrpSpPr>
        <p:grpSpPr>
          <a:xfrm>
            <a:off x="7976174" y="2750858"/>
            <a:ext cx="334666" cy="334634"/>
            <a:chOff x="7976174" y="2925108"/>
            <a:chExt cx="334666" cy="334634"/>
          </a:xfrm>
        </p:grpSpPr>
        <p:sp>
          <p:nvSpPr>
            <p:cNvPr id="10310" name="Google Shape;10310;p6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7"/>
          <p:cNvGrpSpPr/>
          <p:nvPr/>
        </p:nvGrpSpPr>
        <p:grpSpPr>
          <a:xfrm>
            <a:off x="3091957" y="3199881"/>
            <a:ext cx="354717" cy="332757"/>
            <a:chOff x="3091957" y="3374131"/>
            <a:chExt cx="354717" cy="332757"/>
          </a:xfrm>
        </p:grpSpPr>
        <p:sp>
          <p:nvSpPr>
            <p:cNvPr id="10320" name="Google Shape;10320;p6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7"/>
          <p:cNvGrpSpPr/>
          <p:nvPr/>
        </p:nvGrpSpPr>
        <p:grpSpPr>
          <a:xfrm>
            <a:off x="3988156" y="3205960"/>
            <a:ext cx="353954" cy="318880"/>
            <a:chOff x="3988156" y="3380210"/>
            <a:chExt cx="353954" cy="318880"/>
          </a:xfrm>
        </p:grpSpPr>
        <p:sp>
          <p:nvSpPr>
            <p:cNvPr id="10327" name="Google Shape;10327;p6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7"/>
          <p:cNvGrpSpPr/>
          <p:nvPr/>
        </p:nvGrpSpPr>
        <p:grpSpPr>
          <a:xfrm>
            <a:off x="3541011" y="3193070"/>
            <a:ext cx="348257" cy="346188"/>
            <a:chOff x="3541011" y="3367320"/>
            <a:chExt cx="348257" cy="346188"/>
          </a:xfrm>
        </p:grpSpPr>
        <p:sp>
          <p:nvSpPr>
            <p:cNvPr id="10333" name="Google Shape;10333;p6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7"/>
          <p:cNvGrpSpPr/>
          <p:nvPr/>
        </p:nvGrpSpPr>
        <p:grpSpPr>
          <a:xfrm>
            <a:off x="1314678" y="3183967"/>
            <a:ext cx="334666" cy="365348"/>
            <a:chOff x="1314678" y="3358217"/>
            <a:chExt cx="334666" cy="365348"/>
          </a:xfrm>
        </p:grpSpPr>
        <p:sp>
          <p:nvSpPr>
            <p:cNvPr id="10338" name="Google Shape;10338;p6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7"/>
          <p:cNvGrpSpPr/>
          <p:nvPr/>
        </p:nvGrpSpPr>
        <p:grpSpPr>
          <a:xfrm>
            <a:off x="1748582" y="3198385"/>
            <a:ext cx="359269" cy="335780"/>
            <a:chOff x="1748582" y="3372635"/>
            <a:chExt cx="359269" cy="335780"/>
          </a:xfrm>
        </p:grpSpPr>
        <p:sp>
          <p:nvSpPr>
            <p:cNvPr id="10344" name="Google Shape;10344;p6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5" name="Google Shape;10345;p67"/>
            <p:cNvGrpSpPr/>
            <p:nvPr/>
          </p:nvGrpSpPr>
          <p:grpSpPr>
            <a:xfrm>
              <a:off x="1748582" y="3372635"/>
              <a:ext cx="333520" cy="335780"/>
              <a:chOff x="1748582" y="3372635"/>
              <a:chExt cx="333520" cy="335780"/>
            </a:xfrm>
          </p:grpSpPr>
          <p:sp>
            <p:nvSpPr>
              <p:cNvPr id="10346" name="Google Shape;10346;p6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9" name="Google Shape;10349;p67"/>
          <p:cNvGrpSpPr/>
          <p:nvPr/>
        </p:nvGrpSpPr>
        <p:grpSpPr>
          <a:xfrm>
            <a:off x="2640993" y="3183585"/>
            <a:ext cx="365348" cy="364966"/>
            <a:chOff x="2640993" y="3357835"/>
            <a:chExt cx="365348" cy="364966"/>
          </a:xfrm>
        </p:grpSpPr>
        <p:sp>
          <p:nvSpPr>
            <p:cNvPr id="10350" name="Google Shape;10350;p6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67"/>
          <p:cNvGrpSpPr/>
          <p:nvPr/>
        </p:nvGrpSpPr>
        <p:grpSpPr>
          <a:xfrm>
            <a:off x="4886264" y="3191924"/>
            <a:ext cx="350548" cy="350198"/>
            <a:chOff x="4886264" y="3366174"/>
            <a:chExt cx="350548" cy="350198"/>
          </a:xfrm>
        </p:grpSpPr>
        <p:sp>
          <p:nvSpPr>
            <p:cNvPr id="10361" name="Google Shape;10361;p6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7"/>
          <p:cNvGrpSpPr/>
          <p:nvPr/>
        </p:nvGrpSpPr>
        <p:grpSpPr>
          <a:xfrm>
            <a:off x="5331913" y="3239697"/>
            <a:ext cx="347143" cy="254684"/>
            <a:chOff x="5331913" y="3413947"/>
            <a:chExt cx="347143" cy="254684"/>
          </a:xfrm>
        </p:grpSpPr>
        <p:sp>
          <p:nvSpPr>
            <p:cNvPr id="10375" name="Google Shape;10375;p6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7"/>
          <p:cNvGrpSpPr/>
          <p:nvPr/>
        </p:nvGrpSpPr>
        <p:grpSpPr>
          <a:xfrm>
            <a:off x="5776798" y="3235528"/>
            <a:ext cx="346379" cy="264518"/>
            <a:chOff x="5776798" y="3409778"/>
            <a:chExt cx="346379" cy="264518"/>
          </a:xfrm>
        </p:grpSpPr>
        <p:sp>
          <p:nvSpPr>
            <p:cNvPr id="10382" name="Google Shape;10382;p6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7"/>
          <p:cNvGrpSpPr/>
          <p:nvPr/>
        </p:nvGrpSpPr>
        <p:grpSpPr>
          <a:xfrm>
            <a:off x="7108015" y="3222255"/>
            <a:ext cx="344883" cy="290299"/>
            <a:chOff x="7108015" y="3396505"/>
            <a:chExt cx="344883" cy="290299"/>
          </a:xfrm>
        </p:grpSpPr>
        <p:sp>
          <p:nvSpPr>
            <p:cNvPr id="10389" name="Google Shape;10389;p6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7"/>
          <p:cNvGrpSpPr/>
          <p:nvPr/>
        </p:nvGrpSpPr>
        <p:grpSpPr>
          <a:xfrm>
            <a:off x="7551754" y="3216558"/>
            <a:ext cx="344883" cy="301311"/>
            <a:chOff x="7551754" y="3390808"/>
            <a:chExt cx="344883" cy="301311"/>
          </a:xfrm>
        </p:grpSpPr>
        <p:sp>
          <p:nvSpPr>
            <p:cNvPr id="10394" name="Google Shape;10394;p6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7"/>
          <p:cNvGrpSpPr/>
          <p:nvPr/>
        </p:nvGrpSpPr>
        <p:grpSpPr>
          <a:xfrm>
            <a:off x="6707084" y="3213153"/>
            <a:ext cx="261145" cy="308504"/>
            <a:chOff x="6707084" y="3387403"/>
            <a:chExt cx="261145" cy="308504"/>
          </a:xfrm>
        </p:grpSpPr>
        <p:sp>
          <p:nvSpPr>
            <p:cNvPr id="10406" name="Google Shape;10406;p6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67"/>
          <p:cNvGrpSpPr/>
          <p:nvPr/>
        </p:nvGrpSpPr>
        <p:grpSpPr>
          <a:xfrm>
            <a:off x="848978" y="4123387"/>
            <a:ext cx="377824" cy="324418"/>
            <a:chOff x="848978" y="4297637"/>
            <a:chExt cx="377824" cy="324418"/>
          </a:xfrm>
        </p:grpSpPr>
        <p:sp>
          <p:nvSpPr>
            <p:cNvPr id="10411" name="Google Shape;10411;p6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7"/>
          <p:cNvGrpSpPr/>
          <p:nvPr/>
        </p:nvGrpSpPr>
        <p:grpSpPr>
          <a:xfrm>
            <a:off x="1754279" y="4112343"/>
            <a:ext cx="351439" cy="345965"/>
            <a:chOff x="1754279" y="4286593"/>
            <a:chExt cx="351439" cy="345965"/>
          </a:xfrm>
        </p:grpSpPr>
        <p:sp>
          <p:nvSpPr>
            <p:cNvPr id="10414" name="Google Shape;10414;p6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7"/>
          <p:cNvGrpSpPr/>
          <p:nvPr/>
        </p:nvGrpSpPr>
        <p:grpSpPr>
          <a:xfrm>
            <a:off x="3996113" y="4116926"/>
            <a:ext cx="336512" cy="335048"/>
            <a:chOff x="3996113" y="4291176"/>
            <a:chExt cx="336512" cy="335048"/>
          </a:xfrm>
        </p:grpSpPr>
        <p:sp>
          <p:nvSpPr>
            <p:cNvPr id="10420" name="Google Shape;10420;p6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7"/>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67"/>
          <p:cNvGrpSpPr/>
          <p:nvPr/>
        </p:nvGrpSpPr>
        <p:grpSpPr>
          <a:xfrm>
            <a:off x="2179081" y="4111261"/>
            <a:ext cx="397525" cy="348670"/>
            <a:chOff x="2179081" y="4285511"/>
            <a:chExt cx="397525" cy="348670"/>
          </a:xfrm>
        </p:grpSpPr>
        <p:sp>
          <p:nvSpPr>
            <p:cNvPr id="10425" name="Google Shape;10425;p6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7"/>
          <p:cNvGrpSpPr/>
          <p:nvPr/>
        </p:nvGrpSpPr>
        <p:grpSpPr>
          <a:xfrm>
            <a:off x="3584201" y="4120746"/>
            <a:ext cx="267574" cy="329415"/>
            <a:chOff x="3584201" y="4294996"/>
            <a:chExt cx="267574" cy="329415"/>
          </a:xfrm>
        </p:grpSpPr>
        <p:sp>
          <p:nvSpPr>
            <p:cNvPr id="10428" name="Google Shape;10428;p6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7"/>
          <p:cNvGrpSpPr/>
          <p:nvPr/>
        </p:nvGrpSpPr>
        <p:grpSpPr>
          <a:xfrm>
            <a:off x="3082855" y="4121478"/>
            <a:ext cx="375946" cy="327823"/>
            <a:chOff x="3082855" y="4295728"/>
            <a:chExt cx="375946" cy="327823"/>
          </a:xfrm>
        </p:grpSpPr>
        <p:sp>
          <p:nvSpPr>
            <p:cNvPr id="10433" name="Google Shape;10433;p6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7"/>
          <p:cNvGrpSpPr/>
          <p:nvPr/>
        </p:nvGrpSpPr>
        <p:grpSpPr>
          <a:xfrm>
            <a:off x="2749016" y="4116926"/>
            <a:ext cx="150831" cy="336926"/>
            <a:chOff x="2749016" y="4291176"/>
            <a:chExt cx="150831" cy="336926"/>
          </a:xfrm>
        </p:grpSpPr>
        <p:sp>
          <p:nvSpPr>
            <p:cNvPr id="10445" name="Google Shape;10445;p6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7"/>
          <p:cNvGrpSpPr/>
          <p:nvPr/>
        </p:nvGrpSpPr>
        <p:grpSpPr>
          <a:xfrm>
            <a:off x="7127716" y="4105182"/>
            <a:ext cx="248254" cy="361942"/>
            <a:chOff x="7127716" y="4279432"/>
            <a:chExt cx="248254" cy="361942"/>
          </a:xfrm>
        </p:grpSpPr>
        <p:sp>
          <p:nvSpPr>
            <p:cNvPr id="10450" name="Google Shape;10450;p6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7"/>
          <p:cNvGrpSpPr/>
          <p:nvPr/>
        </p:nvGrpSpPr>
        <p:grpSpPr>
          <a:xfrm>
            <a:off x="7565408" y="4105182"/>
            <a:ext cx="248255" cy="361942"/>
            <a:chOff x="7565408" y="4279432"/>
            <a:chExt cx="248255" cy="361942"/>
          </a:xfrm>
        </p:grpSpPr>
        <p:sp>
          <p:nvSpPr>
            <p:cNvPr id="10460" name="Google Shape;10460;p6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7"/>
          <p:cNvGrpSpPr/>
          <p:nvPr/>
        </p:nvGrpSpPr>
        <p:grpSpPr>
          <a:xfrm>
            <a:off x="6264109" y="4105182"/>
            <a:ext cx="225498" cy="361560"/>
            <a:chOff x="6264109" y="4279432"/>
            <a:chExt cx="225498" cy="361560"/>
          </a:xfrm>
        </p:grpSpPr>
        <p:sp>
          <p:nvSpPr>
            <p:cNvPr id="10469" name="Google Shape;10469;p6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7"/>
          <p:cNvGrpSpPr/>
          <p:nvPr/>
        </p:nvGrpSpPr>
        <p:grpSpPr>
          <a:xfrm>
            <a:off x="7929578" y="4110115"/>
            <a:ext cx="395266" cy="351312"/>
            <a:chOff x="7929578" y="4284365"/>
            <a:chExt cx="395266" cy="351312"/>
          </a:xfrm>
        </p:grpSpPr>
        <p:sp>
          <p:nvSpPr>
            <p:cNvPr id="10472" name="Google Shape;10472;p6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67"/>
          <p:cNvGrpSpPr/>
          <p:nvPr/>
        </p:nvGrpSpPr>
        <p:grpSpPr>
          <a:xfrm>
            <a:off x="6595502" y="4149527"/>
            <a:ext cx="426315" cy="332826"/>
            <a:chOff x="6639652" y="4323777"/>
            <a:chExt cx="426315" cy="332826"/>
          </a:xfrm>
        </p:grpSpPr>
        <p:sp>
          <p:nvSpPr>
            <p:cNvPr id="10477" name="Google Shape;10477;p6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67"/>
          <p:cNvGrpSpPr/>
          <p:nvPr/>
        </p:nvGrpSpPr>
        <p:grpSpPr>
          <a:xfrm>
            <a:off x="5357662" y="4123387"/>
            <a:ext cx="287275" cy="326296"/>
            <a:chOff x="5357662" y="4297637"/>
            <a:chExt cx="287275" cy="326296"/>
          </a:xfrm>
        </p:grpSpPr>
        <p:sp>
          <p:nvSpPr>
            <p:cNvPr id="10488" name="Google Shape;10488;p6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7"/>
          <p:cNvGrpSpPr/>
          <p:nvPr/>
        </p:nvGrpSpPr>
        <p:grpSpPr>
          <a:xfrm>
            <a:off x="5774124" y="4120300"/>
            <a:ext cx="331611" cy="331674"/>
            <a:chOff x="5774124" y="4294550"/>
            <a:chExt cx="331611" cy="331674"/>
          </a:xfrm>
        </p:grpSpPr>
        <p:sp>
          <p:nvSpPr>
            <p:cNvPr id="10494" name="Google Shape;10494;p6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67"/>
          <p:cNvGrpSpPr/>
          <p:nvPr/>
        </p:nvGrpSpPr>
        <p:grpSpPr>
          <a:xfrm>
            <a:off x="4890434" y="4113139"/>
            <a:ext cx="345997" cy="346029"/>
            <a:chOff x="4890434" y="4287389"/>
            <a:chExt cx="345997" cy="346029"/>
          </a:xfrm>
        </p:grpSpPr>
        <p:sp>
          <p:nvSpPr>
            <p:cNvPr id="10497" name="Google Shape;10497;p6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67"/>
          <p:cNvGrpSpPr/>
          <p:nvPr/>
        </p:nvGrpSpPr>
        <p:grpSpPr>
          <a:xfrm>
            <a:off x="2165809" y="3636809"/>
            <a:ext cx="422542" cy="342973"/>
            <a:chOff x="2165809" y="3811059"/>
            <a:chExt cx="422542" cy="342973"/>
          </a:xfrm>
        </p:grpSpPr>
        <p:sp>
          <p:nvSpPr>
            <p:cNvPr id="10505" name="Google Shape;10505;p6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3" name="Google Shape;10523;p67"/>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4" name="Google Shape;10524;p67"/>
          <p:cNvGrpSpPr/>
          <p:nvPr/>
        </p:nvGrpSpPr>
        <p:grpSpPr>
          <a:xfrm>
            <a:off x="903530" y="3631875"/>
            <a:ext cx="264550" cy="353222"/>
            <a:chOff x="903530" y="3806125"/>
            <a:chExt cx="264550" cy="353222"/>
          </a:xfrm>
        </p:grpSpPr>
        <p:sp>
          <p:nvSpPr>
            <p:cNvPr id="10525" name="Google Shape;10525;p6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7"/>
          <p:cNvGrpSpPr/>
          <p:nvPr/>
        </p:nvGrpSpPr>
        <p:grpSpPr>
          <a:xfrm>
            <a:off x="850092" y="3178684"/>
            <a:ext cx="369517" cy="375660"/>
            <a:chOff x="850092" y="3352934"/>
            <a:chExt cx="369517" cy="375660"/>
          </a:xfrm>
        </p:grpSpPr>
        <p:sp>
          <p:nvSpPr>
            <p:cNvPr id="10530" name="Google Shape;10530;p6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7"/>
          <p:cNvGrpSpPr/>
          <p:nvPr/>
        </p:nvGrpSpPr>
        <p:grpSpPr>
          <a:xfrm>
            <a:off x="2611458" y="3642124"/>
            <a:ext cx="426329" cy="332375"/>
            <a:chOff x="2611458" y="3816374"/>
            <a:chExt cx="426329" cy="332375"/>
          </a:xfrm>
        </p:grpSpPr>
        <p:sp>
          <p:nvSpPr>
            <p:cNvPr id="10536" name="Google Shape;10536;p6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6" name="Google Shape;10546;p67"/>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7" name="Google Shape;10547;p67"/>
          <p:cNvGrpSpPr/>
          <p:nvPr/>
        </p:nvGrpSpPr>
        <p:grpSpPr>
          <a:xfrm>
            <a:off x="4019984" y="3631143"/>
            <a:ext cx="293704" cy="353954"/>
            <a:chOff x="4019984" y="3805393"/>
            <a:chExt cx="293704" cy="353954"/>
          </a:xfrm>
        </p:grpSpPr>
        <p:sp>
          <p:nvSpPr>
            <p:cNvPr id="10548" name="Google Shape;10548;p6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7"/>
          <p:cNvGrpSpPr/>
          <p:nvPr/>
        </p:nvGrpSpPr>
        <p:grpSpPr>
          <a:xfrm>
            <a:off x="8006505" y="3215794"/>
            <a:ext cx="323654" cy="303189"/>
            <a:chOff x="8006505" y="3390044"/>
            <a:chExt cx="323654" cy="303189"/>
          </a:xfrm>
        </p:grpSpPr>
        <p:sp>
          <p:nvSpPr>
            <p:cNvPr id="10551" name="Google Shape;10551;p6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67"/>
          <p:cNvGrpSpPr/>
          <p:nvPr/>
        </p:nvGrpSpPr>
        <p:grpSpPr>
          <a:xfrm>
            <a:off x="1299146" y="3632257"/>
            <a:ext cx="367990" cy="351312"/>
            <a:chOff x="1299146" y="3806507"/>
            <a:chExt cx="367990" cy="351312"/>
          </a:xfrm>
        </p:grpSpPr>
        <p:sp>
          <p:nvSpPr>
            <p:cNvPr id="10558" name="Google Shape;10558;p6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0" name="Google Shape;10560;p67"/>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1" name="Google Shape;10561;p67"/>
          <p:cNvGrpSpPr/>
          <p:nvPr/>
        </p:nvGrpSpPr>
        <p:grpSpPr>
          <a:xfrm>
            <a:off x="7550258" y="3658420"/>
            <a:ext cx="371395" cy="301279"/>
            <a:chOff x="7550258" y="3832670"/>
            <a:chExt cx="371395" cy="301279"/>
          </a:xfrm>
        </p:grpSpPr>
        <p:sp>
          <p:nvSpPr>
            <p:cNvPr id="10562" name="Google Shape;10562;p6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0" name="Google Shape;10580;p67"/>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1" name="Google Shape;10581;p67"/>
          <p:cNvGrpSpPr/>
          <p:nvPr/>
        </p:nvGrpSpPr>
        <p:grpSpPr>
          <a:xfrm>
            <a:off x="6659725" y="3633785"/>
            <a:ext cx="367608" cy="350548"/>
            <a:chOff x="6659725" y="3808035"/>
            <a:chExt cx="367608" cy="350548"/>
          </a:xfrm>
        </p:grpSpPr>
        <p:sp>
          <p:nvSpPr>
            <p:cNvPr id="10582" name="Google Shape;10582;p6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7"/>
          <p:cNvGrpSpPr/>
          <p:nvPr/>
        </p:nvGrpSpPr>
        <p:grpSpPr>
          <a:xfrm>
            <a:off x="6219391" y="3642506"/>
            <a:ext cx="356627" cy="334252"/>
            <a:chOff x="6219391" y="3816756"/>
            <a:chExt cx="356627" cy="334252"/>
          </a:xfrm>
        </p:grpSpPr>
        <p:sp>
          <p:nvSpPr>
            <p:cNvPr id="10585" name="Google Shape;10585;p6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7"/>
          <p:cNvGrpSpPr/>
          <p:nvPr/>
        </p:nvGrpSpPr>
        <p:grpSpPr>
          <a:xfrm>
            <a:off x="5778676" y="3652722"/>
            <a:ext cx="349052" cy="313055"/>
            <a:chOff x="5778676" y="3826972"/>
            <a:chExt cx="349052" cy="313055"/>
          </a:xfrm>
        </p:grpSpPr>
        <p:sp>
          <p:nvSpPr>
            <p:cNvPr id="10590" name="Google Shape;10590;p6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7"/>
          <p:cNvGrpSpPr/>
          <p:nvPr/>
        </p:nvGrpSpPr>
        <p:grpSpPr>
          <a:xfrm>
            <a:off x="5355784" y="3660297"/>
            <a:ext cx="299019" cy="297905"/>
            <a:chOff x="5355784" y="3834547"/>
            <a:chExt cx="299019" cy="297905"/>
          </a:xfrm>
        </p:grpSpPr>
        <p:sp>
          <p:nvSpPr>
            <p:cNvPr id="10596" name="Google Shape;10596;p6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67"/>
          <p:cNvGrpSpPr/>
          <p:nvPr/>
        </p:nvGrpSpPr>
        <p:grpSpPr>
          <a:xfrm>
            <a:off x="8036455" y="3633021"/>
            <a:ext cx="292176" cy="353985"/>
            <a:chOff x="8036455" y="3807271"/>
            <a:chExt cx="292176" cy="353985"/>
          </a:xfrm>
        </p:grpSpPr>
        <p:sp>
          <p:nvSpPr>
            <p:cNvPr id="10601" name="Google Shape;10601;p6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3" name="Google Shape;10603;p6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604" name="Google Shape;10604;p6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605" name="Google Shape;10605;p67"/>
          <p:cNvGrpSpPr/>
          <p:nvPr/>
        </p:nvGrpSpPr>
        <p:grpSpPr>
          <a:xfrm>
            <a:off x="4874902" y="3634549"/>
            <a:ext cx="345615" cy="350835"/>
            <a:chOff x="4874902" y="3808799"/>
            <a:chExt cx="345615" cy="350835"/>
          </a:xfrm>
        </p:grpSpPr>
        <p:sp>
          <p:nvSpPr>
            <p:cNvPr id="10606" name="Google Shape;10606;p6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67"/>
          <p:cNvGrpSpPr/>
          <p:nvPr/>
        </p:nvGrpSpPr>
        <p:grpSpPr>
          <a:xfrm>
            <a:off x="3095745" y="3631143"/>
            <a:ext cx="352840" cy="354717"/>
            <a:chOff x="3095745" y="3805393"/>
            <a:chExt cx="352840" cy="354717"/>
          </a:xfrm>
        </p:grpSpPr>
        <p:sp>
          <p:nvSpPr>
            <p:cNvPr id="10624" name="Google Shape;10624;p6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grpSp>
        <p:nvGrpSpPr>
          <p:cNvPr id="515" name="Google Shape;515;p32"/>
          <p:cNvGrpSpPr/>
          <p:nvPr/>
        </p:nvGrpSpPr>
        <p:grpSpPr>
          <a:xfrm>
            <a:off x="5022725" y="1426150"/>
            <a:ext cx="3657590" cy="348347"/>
            <a:chOff x="4572050" y="100025"/>
            <a:chExt cx="3657590" cy="348347"/>
          </a:xfrm>
        </p:grpSpPr>
        <p:sp>
          <p:nvSpPr>
            <p:cNvPr id="516" name="Google Shape;516;p32"/>
            <p:cNvSpPr/>
            <p:nvPr/>
          </p:nvSpPr>
          <p:spPr>
            <a:xfrm>
              <a:off x="4572050" y="100025"/>
              <a:ext cx="3657590" cy="348347"/>
            </a:xfrm>
            <a:custGeom>
              <a:rect b="b" l="l" r="r" t="t"/>
              <a:pathLst>
                <a:path extrusionOk="0" h="4488" w="46122">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42" y="610"/>
                    <a:pt x="4805" y="0"/>
                    <a:pt x="7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4572050" y="100025"/>
              <a:ext cx="3657590" cy="348347"/>
            </a:xfrm>
            <a:custGeom>
              <a:rect b="b" l="l" r="r" t="t"/>
              <a:pathLst>
                <a:path extrusionOk="0" h="4488" w="46122">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18" y="610"/>
                    <a:pt x="4805" y="0"/>
                    <a:pt x="7122" y="0"/>
                  </a:cubicBezTo>
                  <a:close/>
                  <a:moveTo>
                    <a:pt x="28317" y="2780"/>
                  </a:moveTo>
                  <a:lnTo>
                    <a:pt x="8464" y="2780"/>
                  </a:lnTo>
                  <a:cubicBezTo>
                    <a:pt x="8269" y="2780"/>
                    <a:pt x="8269" y="3073"/>
                    <a:pt x="8464" y="3073"/>
                  </a:cubicBezTo>
                  <a:lnTo>
                    <a:pt x="28317" y="3073"/>
                  </a:lnTo>
                  <a:cubicBezTo>
                    <a:pt x="28512" y="3073"/>
                    <a:pt x="28512" y="2780"/>
                    <a:pt x="28317" y="2780"/>
                  </a:cubicBezTo>
                  <a:close/>
                  <a:moveTo>
                    <a:pt x="6293" y="2780"/>
                  </a:moveTo>
                  <a:lnTo>
                    <a:pt x="6805" y="2780"/>
                  </a:lnTo>
                  <a:cubicBezTo>
                    <a:pt x="7000" y="2780"/>
                    <a:pt x="7000" y="3073"/>
                    <a:pt x="6805" y="3073"/>
                  </a:cubicBezTo>
                  <a:lnTo>
                    <a:pt x="6244" y="3073"/>
                  </a:lnTo>
                  <a:cubicBezTo>
                    <a:pt x="6171" y="3415"/>
                    <a:pt x="6098" y="3732"/>
                    <a:pt x="5952" y="4049"/>
                  </a:cubicBezTo>
                  <a:cubicBezTo>
                    <a:pt x="6342" y="4073"/>
                    <a:pt x="6732" y="4097"/>
                    <a:pt x="7122" y="4097"/>
                  </a:cubicBezTo>
                  <a:lnTo>
                    <a:pt x="38000" y="4097"/>
                  </a:lnTo>
                  <a:lnTo>
                    <a:pt x="38000" y="3073"/>
                  </a:lnTo>
                  <a:lnTo>
                    <a:pt x="29951" y="3073"/>
                  </a:lnTo>
                  <a:cubicBezTo>
                    <a:pt x="29756" y="3073"/>
                    <a:pt x="29756" y="2780"/>
                    <a:pt x="29951" y="2780"/>
                  </a:cubicBezTo>
                  <a:lnTo>
                    <a:pt x="38000" y="2780"/>
                  </a:lnTo>
                  <a:lnTo>
                    <a:pt x="38000" y="1561"/>
                  </a:lnTo>
                  <a:lnTo>
                    <a:pt x="37390" y="1561"/>
                  </a:lnTo>
                  <a:cubicBezTo>
                    <a:pt x="37317" y="1561"/>
                    <a:pt x="37244" y="1488"/>
                    <a:pt x="37244" y="1415"/>
                  </a:cubicBezTo>
                  <a:cubicBezTo>
                    <a:pt x="37244" y="1317"/>
                    <a:pt x="37317" y="1268"/>
                    <a:pt x="37390" y="1268"/>
                  </a:cubicBezTo>
                  <a:lnTo>
                    <a:pt x="38000" y="1268"/>
                  </a:lnTo>
                  <a:lnTo>
                    <a:pt x="38000" y="366"/>
                  </a:lnTo>
                  <a:lnTo>
                    <a:pt x="7122" y="366"/>
                  </a:lnTo>
                  <a:cubicBezTo>
                    <a:pt x="6732" y="366"/>
                    <a:pt x="6366" y="390"/>
                    <a:pt x="5976" y="415"/>
                  </a:cubicBezTo>
                  <a:cubicBezTo>
                    <a:pt x="6074" y="707"/>
                    <a:pt x="6171" y="976"/>
                    <a:pt x="6220" y="1268"/>
                  </a:cubicBezTo>
                  <a:lnTo>
                    <a:pt x="14244" y="1268"/>
                  </a:lnTo>
                  <a:cubicBezTo>
                    <a:pt x="14342" y="1268"/>
                    <a:pt x="14390" y="1317"/>
                    <a:pt x="14390" y="1415"/>
                  </a:cubicBezTo>
                  <a:cubicBezTo>
                    <a:pt x="14390" y="1488"/>
                    <a:pt x="14342" y="1561"/>
                    <a:pt x="14244" y="1561"/>
                  </a:cubicBezTo>
                  <a:lnTo>
                    <a:pt x="6269" y="1561"/>
                  </a:lnTo>
                  <a:cubicBezTo>
                    <a:pt x="6317" y="1951"/>
                    <a:pt x="6317" y="2366"/>
                    <a:pt x="6269" y="2780"/>
                  </a:cubicBezTo>
                  <a:close/>
                  <a:moveTo>
                    <a:pt x="38292" y="2927"/>
                  </a:moveTo>
                  <a:lnTo>
                    <a:pt x="38292" y="2927"/>
                  </a:lnTo>
                  <a:lnTo>
                    <a:pt x="38292" y="4097"/>
                  </a:lnTo>
                  <a:lnTo>
                    <a:pt x="40268" y="4097"/>
                  </a:lnTo>
                  <a:lnTo>
                    <a:pt x="40268" y="390"/>
                  </a:lnTo>
                  <a:lnTo>
                    <a:pt x="38317" y="390"/>
                  </a:lnTo>
                  <a:lnTo>
                    <a:pt x="38317" y="2927"/>
                  </a:lnTo>
                  <a:close/>
                  <a:moveTo>
                    <a:pt x="28951" y="3073"/>
                  </a:moveTo>
                  <a:lnTo>
                    <a:pt x="29244" y="3073"/>
                  </a:lnTo>
                  <a:cubicBezTo>
                    <a:pt x="29439" y="3073"/>
                    <a:pt x="29439" y="2780"/>
                    <a:pt x="29244" y="2780"/>
                  </a:cubicBezTo>
                  <a:lnTo>
                    <a:pt x="28951" y="2780"/>
                  </a:lnTo>
                  <a:cubicBezTo>
                    <a:pt x="28732" y="2780"/>
                    <a:pt x="28732" y="3073"/>
                    <a:pt x="28951" y="3073"/>
                  </a:cubicBezTo>
                  <a:close/>
                  <a:moveTo>
                    <a:pt x="15878" y="1561"/>
                  </a:moveTo>
                  <a:lnTo>
                    <a:pt x="35731" y="1561"/>
                  </a:lnTo>
                  <a:cubicBezTo>
                    <a:pt x="35829" y="1561"/>
                    <a:pt x="35878" y="1512"/>
                    <a:pt x="35878" y="1415"/>
                  </a:cubicBezTo>
                  <a:cubicBezTo>
                    <a:pt x="35878" y="1341"/>
                    <a:pt x="35829" y="1268"/>
                    <a:pt x="35731" y="1268"/>
                  </a:cubicBezTo>
                  <a:lnTo>
                    <a:pt x="15878" y="1268"/>
                  </a:lnTo>
                  <a:cubicBezTo>
                    <a:pt x="15805" y="1268"/>
                    <a:pt x="15732" y="1341"/>
                    <a:pt x="15732" y="1415"/>
                  </a:cubicBezTo>
                  <a:cubicBezTo>
                    <a:pt x="15732" y="1512"/>
                    <a:pt x="15805" y="1585"/>
                    <a:pt x="15878" y="1561"/>
                  </a:cubicBezTo>
                  <a:close/>
                  <a:moveTo>
                    <a:pt x="15244" y="1268"/>
                  </a:moveTo>
                  <a:lnTo>
                    <a:pt x="14951" y="1268"/>
                  </a:lnTo>
                  <a:cubicBezTo>
                    <a:pt x="14854" y="1268"/>
                    <a:pt x="14781" y="1341"/>
                    <a:pt x="14805" y="1415"/>
                  </a:cubicBezTo>
                  <a:cubicBezTo>
                    <a:pt x="14781" y="1512"/>
                    <a:pt x="14854" y="1561"/>
                    <a:pt x="14951" y="1561"/>
                  </a:cubicBezTo>
                  <a:lnTo>
                    <a:pt x="15244" y="1561"/>
                  </a:lnTo>
                  <a:cubicBezTo>
                    <a:pt x="15342" y="1561"/>
                    <a:pt x="15390" y="1512"/>
                    <a:pt x="15390" y="1415"/>
                  </a:cubicBezTo>
                  <a:cubicBezTo>
                    <a:pt x="15390" y="1341"/>
                    <a:pt x="15342" y="1268"/>
                    <a:pt x="15244" y="1268"/>
                  </a:cubicBezTo>
                  <a:close/>
                  <a:moveTo>
                    <a:pt x="5561" y="3976"/>
                  </a:moveTo>
                  <a:cubicBezTo>
                    <a:pt x="6025" y="2854"/>
                    <a:pt x="6025" y="1610"/>
                    <a:pt x="5561" y="488"/>
                  </a:cubicBezTo>
                  <a:cubicBezTo>
                    <a:pt x="4391" y="683"/>
                    <a:pt x="3244" y="1024"/>
                    <a:pt x="2171" y="1512"/>
                  </a:cubicBezTo>
                  <a:lnTo>
                    <a:pt x="1903" y="1634"/>
                  </a:lnTo>
                  <a:cubicBezTo>
                    <a:pt x="2147" y="2000"/>
                    <a:pt x="2147" y="2463"/>
                    <a:pt x="1903" y="2854"/>
                  </a:cubicBezTo>
                  <a:lnTo>
                    <a:pt x="2171" y="2951"/>
                  </a:lnTo>
                  <a:cubicBezTo>
                    <a:pt x="3244" y="3463"/>
                    <a:pt x="4366" y="3805"/>
                    <a:pt x="5537" y="4000"/>
                  </a:cubicBezTo>
                  <a:close/>
                  <a:moveTo>
                    <a:pt x="1513" y="2683"/>
                  </a:moveTo>
                  <a:cubicBezTo>
                    <a:pt x="1732" y="2415"/>
                    <a:pt x="1732" y="2049"/>
                    <a:pt x="1537" y="1756"/>
                  </a:cubicBezTo>
                  <a:cubicBezTo>
                    <a:pt x="1342" y="1854"/>
                    <a:pt x="1147" y="1902"/>
                    <a:pt x="976" y="1976"/>
                  </a:cubicBezTo>
                  <a:cubicBezTo>
                    <a:pt x="830" y="2024"/>
                    <a:pt x="683" y="2073"/>
                    <a:pt x="561" y="2146"/>
                  </a:cubicBezTo>
                  <a:cubicBezTo>
                    <a:pt x="513" y="2195"/>
                    <a:pt x="488" y="2219"/>
                    <a:pt x="488" y="2219"/>
                  </a:cubicBezTo>
                  <a:cubicBezTo>
                    <a:pt x="488" y="2219"/>
                    <a:pt x="513" y="2244"/>
                    <a:pt x="561" y="2293"/>
                  </a:cubicBezTo>
                  <a:cubicBezTo>
                    <a:pt x="683" y="2366"/>
                    <a:pt x="830" y="2415"/>
                    <a:pt x="976" y="2463"/>
                  </a:cubicBezTo>
                  <a:cubicBezTo>
                    <a:pt x="1147" y="2537"/>
                    <a:pt x="1342" y="2585"/>
                    <a:pt x="1513" y="2658"/>
                  </a:cubicBezTo>
                  <a:close/>
                  <a:moveTo>
                    <a:pt x="40561" y="4097"/>
                  </a:moveTo>
                  <a:lnTo>
                    <a:pt x="43975" y="4097"/>
                  </a:lnTo>
                  <a:cubicBezTo>
                    <a:pt x="44414" y="4097"/>
                    <a:pt x="44804" y="3902"/>
                    <a:pt x="45073" y="3561"/>
                  </a:cubicBezTo>
                  <a:cubicBezTo>
                    <a:pt x="45707" y="2805"/>
                    <a:pt x="45707" y="1707"/>
                    <a:pt x="45073" y="927"/>
                  </a:cubicBezTo>
                  <a:cubicBezTo>
                    <a:pt x="44804" y="610"/>
                    <a:pt x="44414" y="415"/>
                    <a:pt x="43975" y="390"/>
                  </a:cubicBezTo>
                  <a:lnTo>
                    <a:pt x="40561" y="39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4720981" y="137824"/>
              <a:ext cx="328867" cy="270807"/>
            </a:xfrm>
            <a:custGeom>
              <a:rect b="b" l="l" r="r" t="t"/>
              <a:pathLst>
                <a:path extrusionOk="0" h="3489" w="4147">
                  <a:moveTo>
                    <a:pt x="293" y="2464"/>
                  </a:moveTo>
                  <a:cubicBezTo>
                    <a:pt x="1366" y="2976"/>
                    <a:pt x="2488" y="3318"/>
                    <a:pt x="3659" y="3489"/>
                  </a:cubicBezTo>
                  <a:cubicBezTo>
                    <a:pt x="4147" y="2391"/>
                    <a:pt x="4147" y="1123"/>
                    <a:pt x="3659" y="1"/>
                  </a:cubicBezTo>
                  <a:cubicBezTo>
                    <a:pt x="2488" y="196"/>
                    <a:pt x="1342" y="537"/>
                    <a:pt x="269" y="1025"/>
                  </a:cubicBezTo>
                  <a:lnTo>
                    <a:pt x="1" y="1147"/>
                  </a:lnTo>
                  <a:cubicBezTo>
                    <a:pt x="244" y="1513"/>
                    <a:pt x="244" y="2001"/>
                    <a:pt x="1" y="236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4722884" y="287391"/>
              <a:ext cx="307614" cy="121239"/>
            </a:xfrm>
            <a:custGeom>
              <a:rect b="b" l="l" r="r" t="t"/>
              <a:pathLst>
                <a:path extrusionOk="0" h="1562" w="3879">
                  <a:moveTo>
                    <a:pt x="269" y="537"/>
                  </a:moveTo>
                  <a:cubicBezTo>
                    <a:pt x="1342" y="1049"/>
                    <a:pt x="2464" y="1391"/>
                    <a:pt x="3635" y="1562"/>
                  </a:cubicBezTo>
                  <a:cubicBezTo>
                    <a:pt x="3733" y="1318"/>
                    <a:pt x="3830" y="1074"/>
                    <a:pt x="3879" y="805"/>
                  </a:cubicBezTo>
                  <a:cubicBezTo>
                    <a:pt x="2855" y="708"/>
                    <a:pt x="1830" y="488"/>
                    <a:pt x="830" y="171"/>
                  </a:cubicBezTo>
                  <a:cubicBezTo>
                    <a:pt x="611" y="98"/>
                    <a:pt x="367" y="49"/>
                    <a:pt x="172" y="1"/>
                  </a:cubicBezTo>
                  <a:cubicBezTo>
                    <a:pt x="123" y="147"/>
                    <a:pt x="74" y="293"/>
                    <a:pt x="1" y="415"/>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4610750" y="238182"/>
              <a:ext cx="98732" cy="70089"/>
            </a:xfrm>
            <a:custGeom>
              <a:rect b="b" l="l" r="r" t="t"/>
              <a:pathLst>
                <a:path extrusionOk="0" h="903" w="1245">
                  <a:moveTo>
                    <a:pt x="1025" y="903"/>
                  </a:moveTo>
                  <a:cubicBezTo>
                    <a:pt x="1244" y="635"/>
                    <a:pt x="1244" y="269"/>
                    <a:pt x="1049" y="0"/>
                  </a:cubicBezTo>
                  <a:cubicBezTo>
                    <a:pt x="854" y="74"/>
                    <a:pt x="659" y="147"/>
                    <a:pt x="488" y="196"/>
                  </a:cubicBezTo>
                  <a:cubicBezTo>
                    <a:pt x="342" y="244"/>
                    <a:pt x="195" y="293"/>
                    <a:pt x="73" y="391"/>
                  </a:cubicBezTo>
                  <a:cubicBezTo>
                    <a:pt x="25" y="415"/>
                    <a:pt x="0" y="439"/>
                    <a:pt x="0" y="439"/>
                  </a:cubicBezTo>
                  <a:cubicBezTo>
                    <a:pt x="0" y="464"/>
                    <a:pt x="25" y="488"/>
                    <a:pt x="73" y="513"/>
                  </a:cubicBezTo>
                  <a:cubicBezTo>
                    <a:pt x="195" y="586"/>
                    <a:pt x="342" y="659"/>
                    <a:pt x="488" y="683"/>
                  </a:cubicBezTo>
                  <a:cubicBezTo>
                    <a:pt x="659" y="757"/>
                    <a:pt x="854" y="830"/>
                    <a:pt x="1025" y="9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4610750" y="272256"/>
              <a:ext cx="92943" cy="36015"/>
            </a:xfrm>
            <a:custGeom>
              <a:rect b="b" l="l" r="r" t="t"/>
              <a:pathLst>
                <a:path extrusionOk="0" h="464" w="1172">
                  <a:moveTo>
                    <a:pt x="1025" y="464"/>
                  </a:moveTo>
                  <a:cubicBezTo>
                    <a:pt x="1098" y="366"/>
                    <a:pt x="1147" y="244"/>
                    <a:pt x="1171" y="147"/>
                  </a:cubicBezTo>
                  <a:cubicBezTo>
                    <a:pt x="756" y="74"/>
                    <a:pt x="366" y="25"/>
                    <a:pt x="25" y="0"/>
                  </a:cubicBezTo>
                  <a:lnTo>
                    <a:pt x="0" y="25"/>
                  </a:lnTo>
                  <a:cubicBezTo>
                    <a:pt x="0" y="25"/>
                    <a:pt x="25" y="49"/>
                    <a:pt x="73" y="98"/>
                  </a:cubicBezTo>
                  <a:cubicBezTo>
                    <a:pt x="195" y="171"/>
                    <a:pt x="342" y="220"/>
                    <a:pt x="488" y="269"/>
                  </a:cubicBezTo>
                  <a:cubicBezTo>
                    <a:pt x="659" y="318"/>
                    <a:pt x="854" y="391"/>
                    <a:pt x="1025" y="4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5043980" y="130295"/>
              <a:ext cx="2541566" cy="289669"/>
            </a:xfrm>
            <a:custGeom>
              <a:rect b="b" l="l" r="r" t="t"/>
              <a:pathLst>
                <a:path extrusionOk="0" h="3732" w="32049">
                  <a:moveTo>
                    <a:pt x="25" y="49"/>
                  </a:moveTo>
                  <a:cubicBezTo>
                    <a:pt x="123" y="317"/>
                    <a:pt x="220" y="610"/>
                    <a:pt x="269" y="878"/>
                  </a:cubicBezTo>
                  <a:lnTo>
                    <a:pt x="8293" y="878"/>
                  </a:lnTo>
                  <a:cubicBezTo>
                    <a:pt x="8391" y="878"/>
                    <a:pt x="8439" y="951"/>
                    <a:pt x="8439" y="1025"/>
                  </a:cubicBezTo>
                  <a:cubicBezTo>
                    <a:pt x="8439" y="1122"/>
                    <a:pt x="8391" y="1195"/>
                    <a:pt x="8293" y="1195"/>
                  </a:cubicBezTo>
                  <a:lnTo>
                    <a:pt x="318" y="1195"/>
                  </a:lnTo>
                  <a:cubicBezTo>
                    <a:pt x="366" y="1586"/>
                    <a:pt x="366" y="2000"/>
                    <a:pt x="318" y="2415"/>
                  </a:cubicBezTo>
                  <a:lnTo>
                    <a:pt x="830" y="2415"/>
                  </a:lnTo>
                  <a:cubicBezTo>
                    <a:pt x="1025" y="2415"/>
                    <a:pt x="1025" y="2708"/>
                    <a:pt x="830" y="2708"/>
                  </a:cubicBezTo>
                  <a:lnTo>
                    <a:pt x="293" y="2708"/>
                  </a:lnTo>
                  <a:cubicBezTo>
                    <a:pt x="220" y="3025"/>
                    <a:pt x="147" y="3366"/>
                    <a:pt x="1" y="3659"/>
                  </a:cubicBezTo>
                  <a:cubicBezTo>
                    <a:pt x="391" y="3707"/>
                    <a:pt x="781" y="3732"/>
                    <a:pt x="1171" y="3732"/>
                  </a:cubicBezTo>
                  <a:lnTo>
                    <a:pt x="32049" y="3732"/>
                  </a:lnTo>
                  <a:lnTo>
                    <a:pt x="32049" y="2708"/>
                  </a:lnTo>
                  <a:lnTo>
                    <a:pt x="24000" y="2708"/>
                  </a:lnTo>
                  <a:cubicBezTo>
                    <a:pt x="23805" y="2708"/>
                    <a:pt x="23805" y="2415"/>
                    <a:pt x="24000" y="2415"/>
                  </a:cubicBezTo>
                  <a:lnTo>
                    <a:pt x="32049" y="2415"/>
                  </a:lnTo>
                  <a:lnTo>
                    <a:pt x="32049" y="1195"/>
                  </a:lnTo>
                  <a:lnTo>
                    <a:pt x="31439" y="1195"/>
                  </a:lnTo>
                  <a:cubicBezTo>
                    <a:pt x="31366" y="1195"/>
                    <a:pt x="31293" y="1122"/>
                    <a:pt x="31293" y="1025"/>
                  </a:cubicBezTo>
                  <a:cubicBezTo>
                    <a:pt x="31293" y="951"/>
                    <a:pt x="31366" y="878"/>
                    <a:pt x="31439" y="878"/>
                  </a:cubicBezTo>
                  <a:lnTo>
                    <a:pt x="32049" y="878"/>
                  </a:lnTo>
                  <a:lnTo>
                    <a:pt x="32049" y="0"/>
                  </a:lnTo>
                  <a:lnTo>
                    <a:pt x="1171" y="0"/>
                  </a:lnTo>
                  <a:cubicBezTo>
                    <a:pt x="781" y="0"/>
                    <a:pt x="415" y="25"/>
                    <a:pt x="25" y="49"/>
                  </a:cubicBezTo>
                  <a:close/>
                  <a:moveTo>
                    <a:pt x="2513" y="2390"/>
                  </a:moveTo>
                  <a:lnTo>
                    <a:pt x="22366" y="2390"/>
                  </a:lnTo>
                  <a:cubicBezTo>
                    <a:pt x="22561" y="2390"/>
                    <a:pt x="22561" y="2683"/>
                    <a:pt x="22366" y="2683"/>
                  </a:cubicBezTo>
                  <a:lnTo>
                    <a:pt x="2513" y="2683"/>
                  </a:lnTo>
                  <a:cubicBezTo>
                    <a:pt x="2318" y="2683"/>
                    <a:pt x="2318" y="2390"/>
                    <a:pt x="2513" y="2390"/>
                  </a:cubicBezTo>
                  <a:close/>
                  <a:moveTo>
                    <a:pt x="23000" y="2683"/>
                  </a:moveTo>
                  <a:cubicBezTo>
                    <a:pt x="22805" y="2683"/>
                    <a:pt x="22805" y="2390"/>
                    <a:pt x="23000" y="2390"/>
                  </a:cubicBezTo>
                  <a:lnTo>
                    <a:pt x="23317" y="2390"/>
                  </a:lnTo>
                  <a:cubicBezTo>
                    <a:pt x="23512" y="2390"/>
                    <a:pt x="23512" y="2683"/>
                    <a:pt x="23317" y="2683"/>
                  </a:cubicBezTo>
                  <a:close/>
                  <a:moveTo>
                    <a:pt x="9000" y="1195"/>
                  </a:moveTo>
                  <a:cubicBezTo>
                    <a:pt x="8903" y="1195"/>
                    <a:pt x="8830" y="1122"/>
                    <a:pt x="8830" y="1049"/>
                  </a:cubicBezTo>
                  <a:cubicBezTo>
                    <a:pt x="8830" y="951"/>
                    <a:pt x="8903" y="878"/>
                    <a:pt x="9000" y="903"/>
                  </a:cubicBezTo>
                  <a:lnTo>
                    <a:pt x="9293" y="903"/>
                  </a:lnTo>
                  <a:cubicBezTo>
                    <a:pt x="9391" y="878"/>
                    <a:pt x="9439" y="951"/>
                    <a:pt x="9439" y="1049"/>
                  </a:cubicBezTo>
                  <a:cubicBezTo>
                    <a:pt x="9439" y="1122"/>
                    <a:pt x="9391" y="1195"/>
                    <a:pt x="9293" y="1195"/>
                  </a:cubicBezTo>
                  <a:close/>
                  <a:moveTo>
                    <a:pt x="9927" y="1195"/>
                  </a:moveTo>
                  <a:cubicBezTo>
                    <a:pt x="9854" y="1195"/>
                    <a:pt x="9781" y="1122"/>
                    <a:pt x="9781" y="1049"/>
                  </a:cubicBezTo>
                  <a:cubicBezTo>
                    <a:pt x="9781" y="951"/>
                    <a:pt x="9854" y="878"/>
                    <a:pt x="9927" y="903"/>
                  </a:cubicBezTo>
                  <a:lnTo>
                    <a:pt x="29780" y="903"/>
                  </a:lnTo>
                  <a:cubicBezTo>
                    <a:pt x="29878" y="878"/>
                    <a:pt x="29927" y="951"/>
                    <a:pt x="29927" y="1049"/>
                  </a:cubicBezTo>
                  <a:cubicBezTo>
                    <a:pt x="29927" y="1122"/>
                    <a:pt x="29878" y="1195"/>
                    <a:pt x="29780" y="119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5043980" y="353676"/>
              <a:ext cx="2541566" cy="64423"/>
            </a:xfrm>
            <a:custGeom>
              <a:rect b="b" l="l" r="r" t="t"/>
              <a:pathLst>
                <a:path extrusionOk="0" h="830" w="32049">
                  <a:moveTo>
                    <a:pt x="245" y="0"/>
                  </a:moveTo>
                  <a:cubicBezTo>
                    <a:pt x="196" y="244"/>
                    <a:pt x="123" y="512"/>
                    <a:pt x="1" y="756"/>
                  </a:cubicBezTo>
                  <a:cubicBezTo>
                    <a:pt x="391" y="805"/>
                    <a:pt x="781" y="829"/>
                    <a:pt x="1171" y="829"/>
                  </a:cubicBezTo>
                  <a:lnTo>
                    <a:pt x="32049" y="829"/>
                  </a:lnTo>
                  <a:lnTo>
                    <a:pt x="32049" y="98"/>
                  </a:lnTo>
                  <a:lnTo>
                    <a:pt x="4366" y="98"/>
                  </a:lnTo>
                  <a:cubicBezTo>
                    <a:pt x="2488" y="98"/>
                    <a:pt x="1220" y="73"/>
                    <a:pt x="245" y="0"/>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7610613" y="130295"/>
              <a:ext cx="152895" cy="287806"/>
            </a:xfrm>
            <a:custGeom>
              <a:rect b="b" l="l" r="r" t="t"/>
              <a:pathLst>
                <a:path extrusionOk="0" h="3708" w="1928">
                  <a:moveTo>
                    <a:pt x="1" y="1025"/>
                  </a:moveTo>
                  <a:lnTo>
                    <a:pt x="1" y="2537"/>
                  </a:lnTo>
                  <a:lnTo>
                    <a:pt x="1" y="2537"/>
                  </a:lnTo>
                  <a:lnTo>
                    <a:pt x="1" y="2537"/>
                  </a:lnTo>
                  <a:lnTo>
                    <a:pt x="1" y="3707"/>
                  </a:lnTo>
                  <a:lnTo>
                    <a:pt x="1928" y="3707"/>
                  </a:lnTo>
                  <a:lnTo>
                    <a:pt x="1928"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7610613" y="361205"/>
              <a:ext cx="154798" cy="56894"/>
            </a:xfrm>
            <a:custGeom>
              <a:rect b="b" l="l" r="r" t="t"/>
              <a:pathLst>
                <a:path extrusionOk="0" h="733" w="1952">
                  <a:moveTo>
                    <a:pt x="1" y="1"/>
                  </a:moveTo>
                  <a:lnTo>
                    <a:pt x="1" y="732"/>
                  </a:lnTo>
                  <a:lnTo>
                    <a:pt x="1952" y="732"/>
                  </a:lnTo>
                  <a:lnTo>
                    <a:pt x="1952" y="1"/>
                  </a:lnTo>
                  <a:lnTo>
                    <a:pt x="1" y="1"/>
                  </a:ln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7788568" y="130295"/>
              <a:ext cx="408170" cy="287806"/>
            </a:xfrm>
            <a:custGeom>
              <a:rect b="b" l="l" r="r" t="t"/>
              <a:pathLst>
                <a:path extrusionOk="0" h="3708" w="5147">
                  <a:moveTo>
                    <a:pt x="1" y="0"/>
                  </a:moveTo>
                  <a:lnTo>
                    <a:pt x="1" y="3707"/>
                  </a:lnTo>
                  <a:lnTo>
                    <a:pt x="3415" y="3707"/>
                  </a:lnTo>
                  <a:cubicBezTo>
                    <a:pt x="3854" y="3707"/>
                    <a:pt x="4244" y="3512"/>
                    <a:pt x="4513" y="3171"/>
                  </a:cubicBezTo>
                  <a:cubicBezTo>
                    <a:pt x="5147" y="2415"/>
                    <a:pt x="5147" y="1317"/>
                    <a:pt x="4513" y="537"/>
                  </a:cubicBezTo>
                  <a:cubicBezTo>
                    <a:pt x="4244" y="220"/>
                    <a:pt x="3854" y="25"/>
                    <a:pt x="3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7788568" y="224910"/>
              <a:ext cx="396592" cy="193190"/>
            </a:xfrm>
            <a:custGeom>
              <a:rect b="b" l="l" r="r" t="t"/>
              <a:pathLst>
                <a:path extrusionOk="0" h="2489" w="5001">
                  <a:moveTo>
                    <a:pt x="1" y="1757"/>
                  </a:moveTo>
                  <a:lnTo>
                    <a:pt x="1" y="2488"/>
                  </a:lnTo>
                  <a:lnTo>
                    <a:pt x="3415" y="2488"/>
                  </a:lnTo>
                  <a:cubicBezTo>
                    <a:pt x="3854" y="2488"/>
                    <a:pt x="4244" y="2293"/>
                    <a:pt x="4513" y="1952"/>
                  </a:cubicBezTo>
                  <a:cubicBezTo>
                    <a:pt x="4830" y="1586"/>
                    <a:pt x="5001" y="1123"/>
                    <a:pt x="4976" y="635"/>
                  </a:cubicBezTo>
                  <a:cubicBezTo>
                    <a:pt x="4976" y="415"/>
                    <a:pt x="4952" y="220"/>
                    <a:pt x="4879" y="1"/>
                  </a:cubicBezTo>
                  <a:cubicBezTo>
                    <a:pt x="4805" y="1464"/>
                    <a:pt x="2171" y="1708"/>
                    <a:pt x="1" y="175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32"/>
          <p:cNvGrpSpPr/>
          <p:nvPr/>
        </p:nvGrpSpPr>
        <p:grpSpPr>
          <a:xfrm rot="-5400000">
            <a:off x="7699250" y="1584200"/>
            <a:ext cx="603495" cy="1371596"/>
            <a:chOff x="3724575" y="3497700"/>
            <a:chExt cx="603495" cy="1371596"/>
          </a:xfrm>
        </p:grpSpPr>
        <p:sp>
          <p:nvSpPr>
            <p:cNvPr id="529" name="Google Shape;529;p32"/>
            <p:cNvSpPr/>
            <p:nvPr/>
          </p:nvSpPr>
          <p:spPr>
            <a:xfrm>
              <a:off x="3724575" y="3497700"/>
              <a:ext cx="603495" cy="1371596"/>
            </a:xfrm>
            <a:custGeom>
              <a:rect b="b" l="l" r="r" t="t"/>
              <a:pathLst>
                <a:path extrusionOk="0" h="16415" w="7221">
                  <a:moveTo>
                    <a:pt x="5488" y="16414"/>
                  </a:moveTo>
                  <a:lnTo>
                    <a:pt x="1732" y="16414"/>
                  </a:lnTo>
                  <a:cubicBezTo>
                    <a:pt x="781" y="16414"/>
                    <a:pt x="1" y="15634"/>
                    <a:pt x="1" y="14683"/>
                  </a:cubicBezTo>
                  <a:lnTo>
                    <a:pt x="1" y="5537"/>
                  </a:lnTo>
                  <a:cubicBezTo>
                    <a:pt x="1" y="5073"/>
                    <a:pt x="196" y="4634"/>
                    <a:pt x="513" y="4317"/>
                  </a:cubicBezTo>
                  <a:cubicBezTo>
                    <a:pt x="757" y="4073"/>
                    <a:pt x="1050" y="3902"/>
                    <a:pt x="1367" y="3829"/>
                  </a:cubicBezTo>
                  <a:lnTo>
                    <a:pt x="1367" y="781"/>
                  </a:lnTo>
                  <a:cubicBezTo>
                    <a:pt x="1367" y="585"/>
                    <a:pt x="1440" y="366"/>
                    <a:pt x="1610" y="220"/>
                  </a:cubicBezTo>
                  <a:cubicBezTo>
                    <a:pt x="1757" y="73"/>
                    <a:pt x="1952" y="0"/>
                    <a:pt x="2147" y="0"/>
                  </a:cubicBezTo>
                  <a:lnTo>
                    <a:pt x="5074" y="0"/>
                  </a:lnTo>
                  <a:cubicBezTo>
                    <a:pt x="5513" y="0"/>
                    <a:pt x="5854" y="342"/>
                    <a:pt x="5854" y="781"/>
                  </a:cubicBezTo>
                  <a:lnTo>
                    <a:pt x="5854" y="3829"/>
                  </a:lnTo>
                  <a:cubicBezTo>
                    <a:pt x="6659" y="4024"/>
                    <a:pt x="7220" y="4732"/>
                    <a:pt x="7220" y="5537"/>
                  </a:cubicBezTo>
                  <a:lnTo>
                    <a:pt x="7220" y="14683"/>
                  </a:lnTo>
                  <a:cubicBezTo>
                    <a:pt x="7220" y="15634"/>
                    <a:pt x="6440" y="16414"/>
                    <a:pt x="5488" y="164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3757170" y="3848221"/>
              <a:ext cx="538223" cy="988485"/>
            </a:xfrm>
            <a:custGeom>
              <a:rect b="b" l="l" r="r" t="t"/>
              <a:pathLst>
                <a:path extrusionOk="0" h="11830" w="6440">
                  <a:moveTo>
                    <a:pt x="5098" y="0"/>
                  </a:moveTo>
                  <a:lnTo>
                    <a:pt x="1342" y="0"/>
                  </a:lnTo>
                  <a:cubicBezTo>
                    <a:pt x="611" y="0"/>
                    <a:pt x="1" y="610"/>
                    <a:pt x="1" y="1342"/>
                  </a:cubicBezTo>
                  <a:lnTo>
                    <a:pt x="1" y="10488"/>
                  </a:lnTo>
                  <a:cubicBezTo>
                    <a:pt x="1" y="11219"/>
                    <a:pt x="611" y="11829"/>
                    <a:pt x="1342" y="11829"/>
                  </a:cubicBezTo>
                  <a:lnTo>
                    <a:pt x="5098" y="11829"/>
                  </a:lnTo>
                  <a:cubicBezTo>
                    <a:pt x="5830" y="11829"/>
                    <a:pt x="6440" y="11219"/>
                    <a:pt x="6440" y="10488"/>
                  </a:cubicBezTo>
                  <a:lnTo>
                    <a:pt x="6440" y="1342"/>
                  </a:lnTo>
                  <a:cubicBezTo>
                    <a:pt x="6440" y="610"/>
                    <a:pt x="5830" y="0"/>
                    <a:pt x="50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3816342" y="4047922"/>
              <a:ext cx="38779" cy="654255"/>
            </a:xfrm>
            <a:custGeom>
              <a:rect b="b" l="l" r="r" t="t"/>
              <a:pathLst>
                <a:path extrusionOk="0" h="7830" w="464">
                  <a:moveTo>
                    <a:pt x="439" y="7610"/>
                  </a:moveTo>
                  <a:cubicBezTo>
                    <a:pt x="464" y="7829"/>
                    <a:pt x="0" y="7829"/>
                    <a:pt x="25" y="7610"/>
                  </a:cubicBezTo>
                  <a:lnTo>
                    <a:pt x="25" y="1781"/>
                  </a:lnTo>
                  <a:cubicBezTo>
                    <a:pt x="0" y="1561"/>
                    <a:pt x="464" y="1561"/>
                    <a:pt x="439" y="1781"/>
                  </a:cubicBezTo>
                  <a:close/>
                  <a:moveTo>
                    <a:pt x="439" y="732"/>
                  </a:moveTo>
                  <a:cubicBezTo>
                    <a:pt x="415" y="952"/>
                    <a:pt x="73" y="952"/>
                    <a:pt x="25" y="732"/>
                  </a:cubicBezTo>
                  <a:lnTo>
                    <a:pt x="25" y="220"/>
                  </a:lnTo>
                  <a:cubicBezTo>
                    <a:pt x="0" y="0"/>
                    <a:pt x="464" y="0"/>
                    <a:pt x="439" y="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3724575" y="3497700"/>
              <a:ext cx="603495" cy="1371596"/>
            </a:xfrm>
            <a:custGeom>
              <a:rect b="b" l="l" r="r" t="t"/>
              <a:pathLst>
                <a:path extrusionOk="0" h="16415" w="7221">
                  <a:moveTo>
                    <a:pt x="3171" y="2293"/>
                  </a:moveTo>
                  <a:lnTo>
                    <a:pt x="2415" y="2293"/>
                  </a:lnTo>
                  <a:cubicBezTo>
                    <a:pt x="2342" y="2293"/>
                    <a:pt x="2269" y="2220"/>
                    <a:pt x="2269" y="2146"/>
                  </a:cubicBezTo>
                  <a:lnTo>
                    <a:pt x="2269" y="1293"/>
                  </a:lnTo>
                  <a:cubicBezTo>
                    <a:pt x="2269" y="1195"/>
                    <a:pt x="2342" y="1146"/>
                    <a:pt x="2415" y="1146"/>
                  </a:cubicBezTo>
                  <a:lnTo>
                    <a:pt x="3171" y="1146"/>
                  </a:lnTo>
                  <a:cubicBezTo>
                    <a:pt x="3245" y="1146"/>
                    <a:pt x="3318" y="1195"/>
                    <a:pt x="3318" y="1293"/>
                  </a:cubicBezTo>
                  <a:lnTo>
                    <a:pt x="3318" y="2146"/>
                  </a:lnTo>
                  <a:cubicBezTo>
                    <a:pt x="3318" y="2220"/>
                    <a:pt x="3245" y="2293"/>
                    <a:pt x="3171" y="2293"/>
                  </a:cubicBezTo>
                  <a:close/>
                  <a:moveTo>
                    <a:pt x="5488" y="16414"/>
                  </a:moveTo>
                  <a:cubicBezTo>
                    <a:pt x="6440" y="16414"/>
                    <a:pt x="7220" y="15634"/>
                    <a:pt x="7220" y="14683"/>
                  </a:cubicBezTo>
                  <a:lnTo>
                    <a:pt x="7220" y="5537"/>
                  </a:lnTo>
                  <a:cubicBezTo>
                    <a:pt x="7220" y="4707"/>
                    <a:pt x="6659" y="4000"/>
                    <a:pt x="5854" y="3829"/>
                  </a:cubicBezTo>
                  <a:lnTo>
                    <a:pt x="5854" y="781"/>
                  </a:lnTo>
                  <a:cubicBezTo>
                    <a:pt x="5854" y="342"/>
                    <a:pt x="5513" y="0"/>
                    <a:pt x="5074" y="0"/>
                  </a:cubicBezTo>
                  <a:lnTo>
                    <a:pt x="2147" y="0"/>
                  </a:lnTo>
                  <a:cubicBezTo>
                    <a:pt x="1952" y="0"/>
                    <a:pt x="1732" y="73"/>
                    <a:pt x="1586" y="220"/>
                  </a:cubicBezTo>
                  <a:cubicBezTo>
                    <a:pt x="1440" y="366"/>
                    <a:pt x="1367" y="561"/>
                    <a:pt x="1367" y="781"/>
                  </a:cubicBezTo>
                  <a:lnTo>
                    <a:pt x="1367" y="3829"/>
                  </a:lnTo>
                  <a:cubicBezTo>
                    <a:pt x="1050" y="3902"/>
                    <a:pt x="757" y="4073"/>
                    <a:pt x="513" y="4293"/>
                  </a:cubicBezTo>
                  <a:cubicBezTo>
                    <a:pt x="196" y="4610"/>
                    <a:pt x="1" y="5049"/>
                    <a:pt x="1" y="5512"/>
                  </a:cubicBezTo>
                  <a:lnTo>
                    <a:pt x="1" y="14658"/>
                  </a:lnTo>
                  <a:cubicBezTo>
                    <a:pt x="1" y="15634"/>
                    <a:pt x="781" y="16414"/>
                    <a:pt x="1732" y="16414"/>
                  </a:cubicBezTo>
                  <a:close/>
                  <a:moveTo>
                    <a:pt x="1757" y="3805"/>
                  </a:moveTo>
                  <a:lnTo>
                    <a:pt x="5464" y="3805"/>
                  </a:lnTo>
                  <a:lnTo>
                    <a:pt x="5464" y="781"/>
                  </a:lnTo>
                  <a:cubicBezTo>
                    <a:pt x="5464" y="683"/>
                    <a:pt x="5415" y="585"/>
                    <a:pt x="5342" y="512"/>
                  </a:cubicBezTo>
                  <a:cubicBezTo>
                    <a:pt x="5269" y="439"/>
                    <a:pt x="5171" y="390"/>
                    <a:pt x="5074" y="390"/>
                  </a:cubicBezTo>
                  <a:lnTo>
                    <a:pt x="2147" y="390"/>
                  </a:lnTo>
                  <a:cubicBezTo>
                    <a:pt x="1928" y="390"/>
                    <a:pt x="1757" y="561"/>
                    <a:pt x="1757" y="781"/>
                  </a:cubicBezTo>
                  <a:close/>
                  <a:moveTo>
                    <a:pt x="1732" y="16024"/>
                  </a:moveTo>
                  <a:cubicBezTo>
                    <a:pt x="1001" y="16024"/>
                    <a:pt x="391" y="15414"/>
                    <a:pt x="391" y="14683"/>
                  </a:cubicBezTo>
                  <a:lnTo>
                    <a:pt x="391" y="5537"/>
                  </a:lnTo>
                  <a:cubicBezTo>
                    <a:pt x="391" y="4780"/>
                    <a:pt x="1001" y="4195"/>
                    <a:pt x="1732" y="4195"/>
                  </a:cubicBezTo>
                  <a:lnTo>
                    <a:pt x="5488" y="4195"/>
                  </a:lnTo>
                  <a:cubicBezTo>
                    <a:pt x="6220" y="4195"/>
                    <a:pt x="6830" y="4780"/>
                    <a:pt x="6830" y="5537"/>
                  </a:cubicBezTo>
                  <a:lnTo>
                    <a:pt x="6830" y="14683"/>
                  </a:lnTo>
                  <a:cubicBezTo>
                    <a:pt x="6830" y="15414"/>
                    <a:pt x="6220" y="16024"/>
                    <a:pt x="5488" y="16024"/>
                  </a:cubicBezTo>
                  <a:close/>
                  <a:moveTo>
                    <a:pt x="4781" y="2293"/>
                  </a:moveTo>
                  <a:lnTo>
                    <a:pt x="4074" y="2293"/>
                  </a:lnTo>
                  <a:cubicBezTo>
                    <a:pt x="3976" y="2293"/>
                    <a:pt x="3928" y="2220"/>
                    <a:pt x="3928" y="2146"/>
                  </a:cubicBezTo>
                  <a:lnTo>
                    <a:pt x="3928" y="1293"/>
                  </a:lnTo>
                  <a:cubicBezTo>
                    <a:pt x="3903" y="1220"/>
                    <a:pt x="3976" y="1146"/>
                    <a:pt x="4074" y="1146"/>
                  </a:cubicBezTo>
                  <a:lnTo>
                    <a:pt x="4781" y="1146"/>
                  </a:lnTo>
                  <a:cubicBezTo>
                    <a:pt x="4879" y="1146"/>
                    <a:pt x="4952" y="1220"/>
                    <a:pt x="4952" y="1293"/>
                  </a:cubicBezTo>
                  <a:lnTo>
                    <a:pt x="4952" y="2122"/>
                  </a:lnTo>
                  <a:cubicBezTo>
                    <a:pt x="4952" y="2220"/>
                    <a:pt x="4879" y="2293"/>
                    <a:pt x="4781" y="22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3871336" y="3530287"/>
              <a:ext cx="309980" cy="285349"/>
            </a:xfrm>
            <a:custGeom>
              <a:rect b="b" l="l" r="r" t="t"/>
              <a:pathLst>
                <a:path extrusionOk="0" h="3415" w="3709">
                  <a:moveTo>
                    <a:pt x="1" y="3415"/>
                  </a:moveTo>
                  <a:lnTo>
                    <a:pt x="3708" y="3415"/>
                  </a:lnTo>
                  <a:lnTo>
                    <a:pt x="3708" y="391"/>
                  </a:lnTo>
                  <a:cubicBezTo>
                    <a:pt x="3708" y="293"/>
                    <a:pt x="3659" y="195"/>
                    <a:pt x="3586" y="122"/>
                  </a:cubicBezTo>
                  <a:cubicBezTo>
                    <a:pt x="3513" y="49"/>
                    <a:pt x="3415" y="0"/>
                    <a:pt x="3318" y="0"/>
                  </a:cubicBezTo>
                  <a:lnTo>
                    <a:pt x="391" y="0"/>
                  </a:lnTo>
                  <a:cubicBezTo>
                    <a:pt x="172" y="0"/>
                    <a:pt x="1" y="171"/>
                    <a:pt x="1" y="391"/>
                  </a:cubicBezTo>
                  <a:close/>
                  <a:moveTo>
                    <a:pt x="1415" y="1903"/>
                  </a:moveTo>
                  <a:lnTo>
                    <a:pt x="659" y="1903"/>
                  </a:lnTo>
                  <a:cubicBezTo>
                    <a:pt x="586" y="1903"/>
                    <a:pt x="513" y="1830"/>
                    <a:pt x="513" y="1756"/>
                  </a:cubicBezTo>
                  <a:lnTo>
                    <a:pt x="513" y="903"/>
                  </a:lnTo>
                  <a:cubicBezTo>
                    <a:pt x="513" y="805"/>
                    <a:pt x="586" y="756"/>
                    <a:pt x="659" y="756"/>
                  </a:cubicBezTo>
                  <a:lnTo>
                    <a:pt x="1415" y="756"/>
                  </a:lnTo>
                  <a:cubicBezTo>
                    <a:pt x="1489" y="756"/>
                    <a:pt x="1562" y="805"/>
                    <a:pt x="1562" y="903"/>
                  </a:cubicBezTo>
                  <a:lnTo>
                    <a:pt x="1562" y="1756"/>
                  </a:lnTo>
                  <a:cubicBezTo>
                    <a:pt x="1562" y="1830"/>
                    <a:pt x="1489" y="1903"/>
                    <a:pt x="1415" y="1903"/>
                  </a:cubicBezTo>
                  <a:close/>
                  <a:moveTo>
                    <a:pt x="3025" y="1903"/>
                  </a:moveTo>
                  <a:lnTo>
                    <a:pt x="2318" y="1903"/>
                  </a:lnTo>
                  <a:cubicBezTo>
                    <a:pt x="2220" y="1903"/>
                    <a:pt x="2147" y="1830"/>
                    <a:pt x="2147" y="1732"/>
                  </a:cubicBezTo>
                  <a:lnTo>
                    <a:pt x="2147" y="903"/>
                  </a:lnTo>
                  <a:cubicBezTo>
                    <a:pt x="2147" y="830"/>
                    <a:pt x="2220" y="756"/>
                    <a:pt x="2318" y="756"/>
                  </a:cubicBezTo>
                  <a:lnTo>
                    <a:pt x="3025" y="756"/>
                  </a:lnTo>
                  <a:cubicBezTo>
                    <a:pt x="3123" y="756"/>
                    <a:pt x="3196" y="830"/>
                    <a:pt x="3196" y="903"/>
                  </a:cubicBezTo>
                  <a:lnTo>
                    <a:pt x="3196" y="1732"/>
                  </a:lnTo>
                  <a:cubicBezTo>
                    <a:pt x="3196" y="1830"/>
                    <a:pt x="3123" y="1903"/>
                    <a:pt x="3025" y="19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3775557" y="3848221"/>
              <a:ext cx="519836" cy="988485"/>
            </a:xfrm>
            <a:custGeom>
              <a:rect b="b" l="l" r="r" t="t"/>
              <a:pathLst>
                <a:path extrusionOk="0" h="11830" w="6220">
                  <a:moveTo>
                    <a:pt x="5074" y="707"/>
                  </a:moveTo>
                  <a:lnTo>
                    <a:pt x="5074" y="9854"/>
                  </a:lnTo>
                  <a:cubicBezTo>
                    <a:pt x="5074" y="10585"/>
                    <a:pt x="4464" y="11195"/>
                    <a:pt x="3732" y="11195"/>
                  </a:cubicBezTo>
                  <a:lnTo>
                    <a:pt x="1" y="11195"/>
                  </a:lnTo>
                  <a:cubicBezTo>
                    <a:pt x="49" y="11293"/>
                    <a:pt x="122" y="11366"/>
                    <a:pt x="196" y="11439"/>
                  </a:cubicBezTo>
                  <a:cubicBezTo>
                    <a:pt x="440" y="11683"/>
                    <a:pt x="781" y="11829"/>
                    <a:pt x="1122" y="11829"/>
                  </a:cubicBezTo>
                  <a:lnTo>
                    <a:pt x="4878" y="11829"/>
                  </a:lnTo>
                  <a:cubicBezTo>
                    <a:pt x="5610" y="11829"/>
                    <a:pt x="6220" y="11219"/>
                    <a:pt x="6220" y="10488"/>
                  </a:cubicBezTo>
                  <a:lnTo>
                    <a:pt x="6220" y="1342"/>
                  </a:lnTo>
                  <a:cubicBezTo>
                    <a:pt x="6220" y="610"/>
                    <a:pt x="5610" y="0"/>
                    <a:pt x="4878" y="0"/>
                  </a:cubicBezTo>
                  <a:lnTo>
                    <a:pt x="4878" y="0"/>
                  </a:lnTo>
                  <a:cubicBezTo>
                    <a:pt x="5000" y="220"/>
                    <a:pt x="5074" y="464"/>
                    <a:pt x="5074" y="707"/>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32"/>
          <p:cNvGrpSpPr/>
          <p:nvPr/>
        </p:nvGrpSpPr>
        <p:grpSpPr>
          <a:xfrm>
            <a:off x="715100" y="274199"/>
            <a:ext cx="1920300" cy="1918875"/>
            <a:chOff x="715100" y="274199"/>
            <a:chExt cx="1920300" cy="1918875"/>
          </a:xfrm>
        </p:grpSpPr>
        <p:sp>
          <p:nvSpPr>
            <p:cNvPr id="536" name="Google Shape;536;p32"/>
            <p:cNvSpPr/>
            <p:nvPr/>
          </p:nvSpPr>
          <p:spPr>
            <a:xfrm>
              <a:off x="806600" y="364274"/>
              <a:ext cx="1828800" cy="18288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32"/>
            <p:cNvGrpSpPr/>
            <p:nvPr/>
          </p:nvGrpSpPr>
          <p:grpSpPr>
            <a:xfrm>
              <a:off x="715100" y="274199"/>
              <a:ext cx="1828800" cy="1828800"/>
              <a:chOff x="715100" y="274199"/>
              <a:chExt cx="1828800" cy="1828800"/>
            </a:xfrm>
          </p:grpSpPr>
          <p:sp>
            <p:nvSpPr>
              <p:cNvPr id="538" name="Google Shape;538;p32"/>
              <p:cNvSpPr/>
              <p:nvPr/>
            </p:nvSpPr>
            <p:spPr>
              <a:xfrm>
                <a:off x="715100" y="274199"/>
                <a:ext cx="1828800" cy="18288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 name="Google Shape;539;p32"/>
              <p:cNvCxnSpPr/>
              <p:nvPr/>
            </p:nvCxnSpPr>
            <p:spPr>
              <a:xfrm>
                <a:off x="717952" y="637800"/>
                <a:ext cx="1823100" cy="0"/>
              </a:xfrm>
              <a:prstGeom prst="straightConnector1">
                <a:avLst/>
              </a:prstGeom>
              <a:noFill/>
              <a:ln cap="flat" cmpd="sng" w="28575">
                <a:solidFill>
                  <a:schemeClr val="dk1"/>
                </a:solidFill>
                <a:prstDash val="solid"/>
                <a:round/>
                <a:headEnd len="med" w="med" type="none"/>
                <a:tailEnd len="med" w="med" type="none"/>
              </a:ln>
            </p:spPr>
          </p:cxnSp>
          <p:grpSp>
            <p:nvGrpSpPr>
              <p:cNvPr id="540" name="Google Shape;540;p32"/>
              <p:cNvGrpSpPr/>
              <p:nvPr/>
            </p:nvGrpSpPr>
            <p:grpSpPr>
              <a:xfrm>
                <a:off x="2267950" y="363963"/>
                <a:ext cx="183000" cy="183000"/>
                <a:chOff x="8225400" y="367488"/>
                <a:chExt cx="183000" cy="183000"/>
              </a:xfrm>
            </p:grpSpPr>
            <p:cxnSp>
              <p:nvCxnSpPr>
                <p:cNvPr id="541" name="Google Shape;541;p32"/>
                <p:cNvCxnSpPr/>
                <p:nvPr/>
              </p:nvCxnSpPr>
              <p:spPr>
                <a:xfrm>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cxnSp>
              <p:nvCxnSpPr>
                <p:cNvPr id="542" name="Google Shape;542;p32"/>
                <p:cNvCxnSpPr/>
                <p:nvPr/>
              </p:nvCxnSpPr>
              <p:spPr>
                <a:xfrm rot="5400000">
                  <a:off x="8225400" y="367488"/>
                  <a:ext cx="183000" cy="183000"/>
                </a:xfrm>
                <a:prstGeom prst="straightConnector1">
                  <a:avLst/>
                </a:prstGeom>
                <a:noFill/>
                <a:ln cap="flat" cmpd="sng" w="28575">
                  <a:solidFill>
                    <a:schemeClr val="dk1"/>
                  </a:solidFill>
                  <a:prstDash val="solid"/>
                  <a:round/>
                  <a:headEnd len="med" w="med" type="none"/>
                  <a:tailEnd len="med" w="med" type="none"/>
                </a:ln>
              </p:spPr>
            </p:cxnSp>
          </p:grpSp>
          <p:sp>
            <p:nvSpPr>
              <p:cNvPr id="543" name="Google Shape;543;p32"/>
              <p:cNvSpPr/>
              <p:nvPr/>
            </p:nvSpPr>
            <p:spPr>
              <a:xfrm>
                <a:off x="1951450" y="367563"/>
                <a:ext cx="179400" cy="1794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 name="Google Shape;544;p32"/>
              <p:cNvCxnSpPr/>
              <p:nvPr/>
            </p:nvCxnSpPr>
            <p:spPr>
              <a:xfrm>
                <a:off x="1605849" y="546963"/>
                <a:ext cx="208500" cy="0"/>
              </a:xfrm>
              <a:prstGeom prst="straightConnector1">
                <a:avLst/>
              </a:prstGeom>
              <a:noFill/>
              <a:ln cap="flat" cmpd="sng" w="28575">
                <a:solidFill>
                  <a:schemeClr val="dk1"/>
                </a:solidFill>
                <a:prstDash val="solid"/>
                <a:round/>
                <a:headEnd len="med" w="med" type="none"/>
                <a:tailEnd len="med" w="med" type="none"/>
              </a:ln>
            </p:spPr>
          </p:cxnSp>
        </p:grpSp>
      </p:grpSp>
      <p:sp>
        <p:nvSpPr>
          <p:cNvPr id="545" name="Google Shape;545;p32"/>
          <p:cNvSpPr txBox="1"/>
          <p:nvPr>
            <p:ph idx="2" type="title"/>
          </p:nvPr>
        </p:nvSpPr>
        <p:spPr>
          <a:xfrm>
            <a:off x="947550" y="679350"/>
            <a:ext cx="1368300" cy="137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46" name="Google Shape;546;p32"/>
          <p:cNvSpPr txBox="1"/>
          <p:nvPr>
            <p:ph type="title"/>
          </p:nvPr>
        </p:nvSpPr>
        <p:spPr>
          <a:xfrm>
            <a:off x="1828800" y="2114550"/>
            <a:ext cx="54864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grpSp>
        <p:nvGrpSpPr>
          <p:cNvPr id="547" name="Google Shape;547;p32"/>
          <p:cNvGrpSpPr/>
          <p:nvPr/>
        </p:nvGrpSpPr>
        <p:grpSpPr>
          <a:xfrm>
            <a:off x="1828840" y="3406196"/>
            <a:ext cx="5577850" cy="1463100"/>
            <a:chOff x="1828840" y="3371688"/>
            <a:chExt cx="5577850" cy="1463100"/>
          </a:xfrm>
        </p:grpSpPr>
        <p:sp>
          <p:nvSpPr>
            <p:cNvPr id="548" name="Google Shape;548;p32"/>
            <p:cNvSpPr/>
            <p:nvPr/>
          </p:nvSpPr>
          <p:spPr>
            <a:xfrm>
              <a:off x="1920290" y="3463188"/>
              <a:ext cx="5486400" cy="1371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a:off x="1828840" y="3371688"/>
              <a:ext cx="5486400" cy="13716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 name="Google Shape;550;p32"/>
            <p:cNvCxnSpPr/>
            <p:nvPr/>
          </p:nvCxnSpPr>
          <p:spPr>
            <a:xfrm>
              <a:off x="1828840" y="3554706"/>
              <a:ext cx="5484900" cy="0"/>
            </a:xfrm>
            <a:prstGeom prst="straightConnector1">
              <a:avLst/>
            </a:prstGeom>
            <a:noFill/>
            <a:ln cap="flat" cmpd="sng" w="28575">
              <a:solidFill>
                <a:schemeClr val="dk1"/>
              </a:solidFill>
              <a:prstDash val="solid"/>
              <a:round/>
              <a:headEnd len="med" w="med" type="none"/>
              <a:tailEnd len="med" w="med" type="none"/>
            </a:ln>
          </p:spPr>
        </p:cxnSp>
      </p:grpSp>
      <p:sp>
        <p:nvSpPr>
          <p:cNvPr id="551" name="Google Shape;551;p32"/>
          <p:cNvSpPr txBox="1"/>
          <p:nvPr>
            <p:ph idx="1" type="subTitle"/>
          </p:nvPr>
        </p:nvSpPr>
        <p:spPr>
          <a:xfrm>
            <a:off x="2286000" y="3952891"/>
            <a:ext cx="45720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grpSp>
        <p:nvGrpSpPr>
          <p:cNvPr id="552" name="Google Shape;552;p32"/>
          <p:cNvGrpSpPr/>
          <p:nvPr/>
        </p:nvGrpSpPr>
        <p:grpSpPr>
          <a:xfrm>
            <a:off x="463651" y="4105603"/>
            <a:ext cx="502899" cy="502899"/>
            <a:chOff x="858700" y="1967475"/>
            <a:chExt cx="605100" cy="605100"/>
          </a:xfrm>
        </p:grpSpPr>
        <p:sp>
          <p:nvSpPr>
            <p:cNvPr id="553" name="Google Shape;553;p32"/>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 name="Google Shape;555;p32"/>
          <p:cNvSpPr/>
          <p:nvPr/>
        </p:nvSpPr>
        <p:spPr>
          <a:xfrm>
            <a:off x="3828458" y="1721467"/>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a:off x="4292603" y="1570639"/>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3042489" y="1417325"/>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32"/>
          <p:cNvGrpSpPr/>
          <p:nvPr/>
        </p:nvGrpSpPr>
        <p:grpSpPr>
          <a:xfrm>
            <a:off x="463700" y="3419800"/>
            <a:ext cx="502800" cy="502800"/>
            <a:chOff x="1627550" y="2017350"/>
            <a:chExt cx="502800" cy="502800"/>
          </a:xfrm>
        </p:grpSpPr>
        <p:sp>
          <p:nvSpPr>
            <p:cNvPr id="559" name="Google Shape;559;p32"/>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3" name="Shape 10633"/>
        <p:cNvGrpSpPr/>
        <p:nvPr/>
      </p:nvGrpSpPr>
      <p:grpSpPr>
        <a:xfrm>
          <a:off x="0" y="0"/>
          <a:ext cx="0" cy="0"/>
          <a:chOff x="0" y="0"/>
          <a:chExt cx="0" cy="0"/>
        </a:xfrm>
      </p:grpSpPr>
      <p:grpSp>
        <p:nvGrpSpPr>
          <p:cNvPr id="10634" name="Google Shape;10634;p68"/>
          <p:cNvGrpSpPr/>
          <p:nvPr/>
        </p:nvGrpSpPr>
        <p:grpSpPr>
          <a:xfrm>
            <a:off x="2704005" y="4083381"/>
            <a:ext cx="342144" cy="362704"/>
            <a:chOff x="2704005" y="4258781"/>
            <a:chExt cx="342144" cy="362704"/>
          </a:xfrm>
        </p:grpSpPr>
        <p:sp>
          <p:nvSpPr>
            <p:cNvPr id="10635" name="Google Shape;10635;p6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68"/>
          <p:cNvGrpSpPr/>
          <p:nvPr/>
        </p:nvGrpSpPr>
        <p:grpSpPr>
          <a:xfrm>
            <a:off x="2157462" y="4083096"/>
            <a:ext cx="347435" cy="363370"/>
            <a:chOff x="2157462" y="4258496"/>
            <a:chExt cx="347435" cy="363370"/>
          </a:xfrm>
        </p:grpSpPr>
        <p:sp>
          <p:nvSpPr>
            <p:cNvPr id="10643" name="Google Shape;10643;p6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68"/>
          <p:cNvGrpSpPr/>
          <p:nvPr/>
        </p:nvGrpSpPr>
        <p:grpSpPr>
          <a:xfrm>
            <a:off x="4010963" y="3588381"/>
            <a:ext cx="343665" cy="363211"/>
            <a:chOff x="4010963" y="3763781"/>
            <a:chExt cx="343665" cy="363211"/>
          </a:xfrm>
        </p:grpSpPr>
        <p:sp>
          <p:nvSpPr>
            <p:cNvPr id="10647" name="Google Shape;10647;p6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8"/>
          <p:cNvGrpSpPr/>
          <p:nvPr/>
        </p:nvGrpSpPr>
        <p:grpSpPr>
          <a:xfrm>
            <a:off x="2214042" y="3635109"/>
            <a:ext cx="368153" cy="311193"/>
            <a:chOff x="2214042" y="3810509"/>
            <a:chExt cx="368153" cy="311193"/>
          </a:xfrm>
        </p:grpSpPr>
        <p:sp>
          <p:nvSpPr>
            <p:cNvPr id="10653" name="Google Shape;10653;p6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8"/>
          <p:cNvGrpSpPr/>
          <p:nvPr/>
        </p:nvGrpSpPr>
        <p:grpSpPr>
          <a:xfrm>
            <a:off x="1797413" y="3606819"/>
            <a:ext cx="367805" cy="367773"/>
            <a:chOff x="1768938" y="3782219"/>
            <a:chExt cx="367805" cy="367773"/>
          </a:xfrm>
        </p:grpSpPr>
        <p:sp>
          <p:nvSpPr>
            <p:cNvPr id="10656" name="Google Shape;10656;p6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68"/>
          <p:cNvGrpSpPr/>
          <p:nvPr/>
        </p:nvGrpSpPr>
        <p:grpSpPr>
          <a:xfrm>
            <a:off x="2681385" y="3623039"/>
            <a:ext cx="325544" cy="327413"/>
            <a:chOff x="2681385" y="3798439"/>
            <a:chExt cx="325544" cy="327413"/>
          </a:xfrm>
        </p:grpSpPr>
        <p:sp>
          <p:nvSpPr>
            <p:cNvPr id="10662" name="Google Shape;10662;p6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68"/>
          <p:cNvGrpSpPr/>
          <p:nvPr/>
        </p:nvGrpSpPr>
        <p:grpSpPr>
          <a:xfrm>
            <a:off x="6243928" y="4088102"/>
            <a:ext cx="274254" cy="350824"/>
            <a:chOff x="6243928" y="4263502"/>
            <a:chExt cx="274254" cy="350824"/>
          </a:xfrm>
        </p:grpSpPr>
        <p:sp>
          <p:nvSpPr>
            <p:cNvPr id="10670" name="Google Shape;10670;p6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68"/>
          <p:cNvGrpSpPr/>
          <p:nvPr/>
        </p:nvGrpSpPr>
        <p:grpSpPr>
          <a:xfrm>
            <a:off x="3560600" y="3587938"/>
            <a:ext cx="352345" cy="363655"/>
            <a:chOff x="3560600" y="3763338"/>
            <a:chExt cx="352345" cy="363655"/>
          </a:xfrm>
        </p:grpSpPr>
        <p:sp>
          <p:nvSpPr>
            <p:cNvPr id="10679" name="Google Shape;10679;p6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8"/>
          <p:cNvGrpSpPr/>
          <p:nvPr/>
        </p:nvGrpSpPr>
        <p:grpSpPr>
          <a:xfrm>
            <a:off x="5790556" y="4085852"/>
            <a:ext cx="279513" cy="356083"/>
            <a:chOff x="5790556" y="4261252"/>
            <a:chExt cx="279513" cy="356083"/>
          </a:xfrm>
        </p:grpSpPr>
        <p:sp>
          <p:nvSpPr>
            <p:cNvPr id="10683" name="Google Shape;10683;p6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8"/>
          <p:cNvGrpSpPr/>
          <p:nvPr/>
        </p:nvGrpSpPr>
        <p:grpSpPr>
          <a:xfrm>
            <a:off x="5341333" y="4085852"/>
            <a:ext cx="278752" cy="356463"/>
            <a:chOff x="5341333" y="4261252"/>
            <a:chExt cx="278752" cy="356463"/>
          </a:xfrm>
        </p:grpSpPr>
        <p:sp>
          <p:nvSpPr>
            <p:cNvPr id="10691" name="Google Shape;10691;p6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68"/>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9" name="Google Shape;10699;p68"/>
          <p:cNvGrpSpPr/>
          <p:nvPr/>
        </p:nvGrpSpPr>
        <p:grpSpPr>
          <a:xfrm>
            <a:off x="3103646" y="3590676"/>
            <a:ext cx="360233" cy="362451"/>
            <a:chOff x="3107608" y="3763401"/>
            <a:chExt cx="360233" cy="362451"/>
          </a:xfrm>
        </p:grpSpPr>
        <p:sp>
          <p:nvSpPr>
            <p:cNvPr id="10700" name="Google Shape;10700;p6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8"/>
          <p:cNvGrpSpPr/>
          <p:nvPr/>
        </p:nvGrpSpPr>
        <p:grpSpPr>
          <a:xfrm>
            <a:off x="889343" y="3625827"/>
            <a:ext cx="351585" cy="339705"/>
            <a:chOff x="889343" y="3801227"/>
            <a:chExt cx="351585" cy="339705"/>
          </a:xfrm>
        </p:grpSpPr>
        <p:sp>
          <p:nvSpPr>
            <p:cNvPr id="10704" name="Google Shape;10704;p6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68"/>
          <p:cNvGrpSpPr/>
          <p:nvPr/>
        </p:nvGrpSpPr>
        <p:grpSpPr>
          <a:xfrm>
            <a:off x="4896609" y="4085472"/>
            <a:ext cx="278784" cy="355323"/>
            <a:chOff x="4896609" y="4260872"/>
            <a:chExt cx="278784" cy="355323"/>
          </a:xfrm>
        </p:grpSpPr>
        <p:sp>
          <p:nvSpPr>
            <p:cNvPr id="10710" name="Google Shape;10710;p6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8"/>
          <p:cNvGrpSpPr/>
          <p:nvPr/>
        </p:nvGrpSpPr>
        <p:grpSpPr>
          <a:xfrm>
            <a:off x="7598438" y="4090731"/>
            <a:ext cx="260283" cy="345914"/>
            <a:chOff x="7598438" y="4266131"/>
            <a:chExt cx="260283" cy="345914"/>
          </a:xfrm>
        </p:grpSpPr>
        <p:sp>
          <p:nvSpPr>
            <p:cNvPr id="10717" name="Google Shape;10717;p6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8"/>
          <p:cNvGrpSpPr/>
          <p:nvPr/>
        </p:nvGrpSpPr>
        <p:grpSpPr>
          <a:xfrm>
            <a:off x="1767069" y="3184746"/>
            <a:ext cx="286324" cy="348163"/>
            <a:chOff x="1767069" y="3360146"/>
            <a:chExt cx="286324" cy="348163"/>
          </a:xfrm>
        </p:grpSpPr>
        <p:sp>
          <p:nvSpPr>
            <p:cNvPr id="10725" name="Google Shape;10725;p6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8"/>
          <p:cNvGrpSpPr/>
          <p:nvPr/>
        </p:nvGrpSpPr>
        <p:grpSpPr>
          <a:xfrm>
            <a:off x="7149944" y="4090731"/>
            <a:ext cx="260283" cy="345914"/>
            <a:chOff x="7149944" y="4266131"/>
            <a:chExt cx="260283" cy="345914"/>
          </a:xfrm>
        </p:grpSpPr>
        <p:sp>
          <p:nvSpPr>
            <p:cNvPr id="10733" name="Google Shape;10733;p6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8"/>
          <p:cNvGrpSpPr/>
          <p:nvPr/>
        </p:nvGrpSpPr>
        <p:grpSpPr>
          <a:xfrm>
            <a:off x="6695051" y="4083951"/>
            <a:ext cx="270104" cy="360233"/>
            <a:chOff x="6695051" y="4259351"/>
            <a:chExt cx="270104" cy="360233"/>
          </a:xfrm>
        </p:grpSpPr>
        <p:sp>
          <p:nvSpPr>
            <p:cNvPr id="10740" name="Google Shape;10740;p6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8"/>
          <p:cNvGrpSpPr/>
          <p:nvPr/>
        </p:nvGrpSpPr>
        <p:grpSpPr>
          <a:xfrm>
            <a:off x="8047661" y="4082051"/>
            <a:ext cx="277263" cy="362514"/>
            <a:chOff x="8047661" y="4257451"/>
            <a:chExt cx="277263" cy="362514"/>
          </a:xfrm>
        </p:grpSpPr>
        <p:sp>
          <p:nvSpPr>
            <p:cNvPr id="10745" name="Google Shape;10745;p6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8"/>
          <p:cNvGrpSpPr/>
          <p:nvPr/>
        </p:nvGrpSpPr>
        <p:grpSpPr>
          <a:xfrm>
            <a:off x="6248078" y="3609068"/>
            <a:ext cx="277263" cy="356115"/>
            <a:chOff x="6248078" y="3784468"/>
            <a:chExt cx="277263" cy="356115"/>
          </a:xfrm>
        </p:grpSpPr>
        <p:sp>
          <p:nvSpPr>
            <p:cNvPr id="10750" name="Google Shape;10750;p6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8"/>
          <p:cNvGrpSpPr/>
          <p:nvPr/>
        </p:nvGrpSpPr>
        <p:grpSpPr>
          <a:xfrm>
            <a:off x="5800725" y="3610589"/>
            <a:ext cx="277644" cy="354594"/>
            <a:chOff x="5800725" y="3785989"/>
            <a:chExt cx="277644" cy="354594"/>
          </a:xfrm>
        </p:grpSpPr>
        <p:sp>
          <p:nvSpPr>
            <p:cNvPr id="10756" name="Google Shape;10756;p6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8"/>
          <p:cNvGrpSpPr/>
          <p:nvPr/>
        </p:nvGrpSpPr>
        <p:grpSpPr>
          <a:xfrm>
            <a:off x="2206122" y="3185348"/>
            <a:ext cx="308183" cy="347561"/>
            <a:chOff x="2206122" y="3360748"/>
            <a:chExt cx="308183" cy="347561"/>
          </a:xfrm>
        </p:grpSpPr>
        <p:sp>
          <p:nvSpPr>
            <p:cNvPr id="10764" name="Google Shape;10764;p6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8"/>
          <p:cNvGrpSpPr/>
          <p:nvPr/>
        </p:nvGrpSpPr>
        <p:grpSpPr>
          <a:xfrm>
            <a:off x="5353403" y="3610209"/>
            <a:ext cx="277992" cy="354974"/>
            <a:chOff x="5353403" y="3785609"/>
            <a:chExt cx="277992" cy="354974"/>
          </a:xfrm>
        </p:grpSpPr>
        <p:sp>
          <p:nvSpPr>
            <p:cNvPr id="10770" name="Google Shape;10770;p6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8"/>
          <p:cNvGrpSpPr/>
          <p:nvPr/>
        </p:nvGrpSpPr>
        <p:grpSpPr>
          <a:xfrm>
            <a:off x="4896229" y="3610589"/>
            <a:ext cx="278784" cy="354594"/>
            <a:chOff x="4896229" y="3785989"/>
            <a:chExt cx="278784" cy="354594"/>
          </a:xfrm>
        </p:grpSpPr>
        <p:sp>
          <p:nvSpPr>
            <p:cNvPr id="10777" name="Google Shape;10777;p6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68"/>
          <p:cNvGrpSpPr/>
          <p:nvPr/>
        </p:nvGrpSpPr>
        <p:grpSpPr>
          <a:xfrm>
            <a:off x="7592387" y="3612458"/>
            <a:ext cx="273874" cy="351204"/>
            <a:chOff x="7592387" y="3787858"/>
            <a:chExt cx="273874" cy="351204"/>
          </a:xfrm>
        </p:grpSpPr>
        <p:sp>
          <p:nvSpPr>
            <p:cNvPr id="10784" name="Google Shape;10784;p6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8"/>
          <p:cNvGrpSpPr/>
          <p:nvPr/>
        </p:nvGrpSpPr>
        <p:grpSpPr>
          <a:xfrm>
            <a:off x="7145794" y="3612458"/>
            <a:ext cx="274254" cy="350444"/>
            <a:chOff x="7145794" y="3787858"/>
            <a:chExt cx="274254" cy="350444"/>
          </a:xfrm>
        </p:grpSpPr>
        <p:sp>
          <p:nvSpPr>
            <p:cNvPr id="10789" name="Google Shape;10789;p6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68"/>
          <p:cNvGrpSpPr/>
          <p:nvPr/>
        </p:nvGrpSpPr>
        <p:grpSpPr>
          <a:xfrm>
            <a:off x="8054060" y="3611698"/>
            <a:ext cx="266334" cy="353834"/>
            <a:chOff x="8054060" y="3787098"/>
            <a:chExt cx="266334" cy="353834"/>
          </a:xfrm>
        </p:grpSpPr>
        <p:sp>
          <p:nvSpPr>
            <p:cNvPr id="10796" name="Google Shape;10796;p6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8"/>
          <p:cNvGrpSpPr/>
          <p:nvPr/>
        </p:nvGrpSpPr>
        <p:grpSpPr>
          <a:xfrm>
            <a:off x="6702211" y="3607199"/>
            <a:ext cx="270104" cy="361754"/>
            <a:chOff x="6702211" y="3782599"/>
            <a:chExt cx="270104" cy="361754"/>
          </a:xfrm>
        </p:grpSpPr>
        <p:sp>
          <p:nvSpPr>
            <p:cNvPr id="10801" name="Google Shape;10801;p6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8"/>
          <p:cNvGrpSpPr/>
          <p:nvPr/>
        </p:nvGrpSpPr>
        <p:grpSpPr>
          <a:xfrm>
            <a:off x="3516886" y="3263327"/>
            <a:ext cx="391854" cy="269922"/>
            <a:chOff x="3516850" y="3406526"/>
            <a:chExt cx="369674" cy="254644"/>
          </a:xfrm>
        </p:grpSpPr>
        <p:sp>
          <p:nvSpPr>
            <p:cNvPr id="10807" name="Google Shape;10807;p6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8"/>
          <p:cNvGrpSpPr/>
          <p:nvPr/>
        </p:nvGrpSpPr>
        <p:grpSpPr>
          <a:xfrm>
            <a:off x="1310655" y="3185127"/>
            <a:ext cx="306314" cy="347403"/>
            <a:chOff x="1310655" y="3360527"/>
            <a:chExt cx="306314" cy="347403"/>
          </a:xfrm>
        </p:grpSpPr>
        <p:sp>
          <p:nvSpPr>
            <p:cNvPr id="10812" name="Google Shape;10812;p6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8"/>
          <p:cNvGrpSpPr/>
          <p:nvPr/>
        </p:nvGrpSpPr>
        <p:grpSpPr>
          <a:xfrm>
            <a:off x="3119678" y="3184746"/>
            <a:ext cx="269343" cy="348543"/>
            <a:chOff x="3119678" y="3360146"/>
            <a:chExt cx="269343" cy="348543"/>
          </a:xfrm>
        </p:grpSpPr>
        <p:sp>
          <p:nvSpPr>
            <p:cNvPr id="10818" name="Google Shape;10818;p6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8"/>
          <p:cNvGrpSpPr/>
          <p:nvPr/>
        </p:nvGrpSpPr>
        <p:grpSpPr>
          <a:xfrm>
            <a:off x="3967213" y="3181547"/>
            <a:ext cx="368185" cy="354753"/>
            <a:chOff x="3967213" y="3356947"/>
            <a:chExt cx="368185" cy="354753"/>
          </a:xfrm>
        </p:grpSpPr>
        <p:sp>
          <p:nvSpPr>
            <p:cNvPr id="10826" name="Google Shape;10826;p6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68"/>
          <p:cNvGrpSpPr/>
          <p:nvPr/>
        </p:nvGrpSpPr>
        <p:grpSpPr>
          <a:xfrm>
            <a:off x="871254" y="3184746"/>
            <a:ext cx="285183" cy="347023"/>
            <a:chOff x="871254" y="3360146"/>
            <a:chExt cx="285183" cy="347023"/>
          </a:xfrm>
        </p:grpSpPr>
        <p:sp>
          <p:nvSpPr>
            <p:cNvPr id="10832" name="Google Shape;10832;p6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68"/>
          <p:cNvGrpSpPr/>
          <p:nvPr/>
        </p:nvGrpSpPr>
        <p:grpSpPr>
          <a:xfrm>
            <a:off x="2665165" y="3184746"/>
            <a:ext cx="281794" cy="349684"/>
            <a:chOff x="2665165" y="3360146"/>
            <a:chExt cx="281794" cy="349684"/>
          </a:xfrm>
        </p:grpSpPr>
        <p:sp>
          <p:nvSpPr>
            <p:cNvPr id="10837" name="Google Shape;10837;p6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8"/>
          <p:cNvGrpSpPr/>
          <p:nvPr/>
        </p:nvGrpSpPr>
        <p:grpSpPr>
          <a:xfrm>
            <a:off x="7156344" y="3172296"/>
            <a:ext cx="264465" cy="353074"/>
            <a:chOff x="7156344" y="3347696"/>
            <a:chExt cx="264465" cy="353074"/>
          </a:xfrm>
        </p:grpSpPr>
        <p:sp>
          <p:nvSpPr>
            <p:cNvPr id="10843" name="Google Shape;10843;p6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68"/>
          <p:cNvGrpSpPr/>
          <p:nvPr/>
        </p:nvGrpSpPr>
        <p:grpSpPr>
          <a:xfrm>
            <a:off x="6703732" y="3171536"/>
            <a:ext cx="264813" cy="352693"/>
            <a:chOff x="6703732" y="3346936"/>
            <a:chExt cx="264813" cy="352693"/>
          </a:xfrm>
        </p:grpSpPr>
        <p:sp>
          <p:nvSpPr>
            <p:cNvPr id="10849" name="Google Shape;10849;p6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8"/>
          <p:cNvGrpSpPr/>
          <p:nvPr/>
        </p:nvGrpSpPr>
        <p:grpSpPr>
          <a:xfrm>
            <a:off x="6252228" y="3171536"/>
            <a:ext cx="265193" cy="352693"/>
            <a:chOff x="6252228" y="3346936"/>
            <a:chExt cx="265193" cy="352693"/>
          </a:xfrm>
        </p:grpSpPr>
        <p:sp>
          <p:nvSpPr>
            <p:cNvPr id="10855" name="Google Shape;10855;p6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8"/>
          <p:cNvGrpSpPr/>
          <p:nvPr/>
        </p:nvGrpSpPr>
        <p:grpSpPr>
          <a:xfrm>
            <a:off x="5801105" y="3172296"/>
            <a:ext cx="264813" cy="351933"/>
            <a:chOff x="5801105" y="3347696"/>
            <a:chExt cx="264813" cy="351933"/>
          </a:xfrm>
        </p:grpSpPr>
        <p:sp>
          <p:nvSpPr>
            <p:cNvPr id="10859" name="Google Shape;10859;p6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68"/>
          <p:cNvGrpSpPr/>
          <p:nvPr/>
        </p:nvGrpSpPr>
        <p:grpSpPr>
          <a:xfrm>
            <a:off x="5349253" y="3171536"/>
            <a:ext cx="265922" cy="352693"/>
            <a:chOff x="5349253" y="3346936"/>
            <a:chExt cx="265922" cy="352693"/>
          </a:xfrm>
        </p:grpSpPr>
        <p:sp>
          <p:nvSpPr>
            <p:cNvPr id="10864" name="Google Shape;10864;p6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68"/>
          <p:cNvGrpSpPr/>
          <p:nvPr/>
        </p:nvGrpSpPr>
        <p:grpSpPr>
          <a:xfrm>
            <a:off x="4907159" y="3171536"/>
            <a:ext cx="264845" cy="354214"/>
            <a:chOff x="4907159" y="3346936"/>
            <a:chExt cx="264845" cy="354214"/>
          </a:xfrm>
        </p:grpSpPr>
        <p:sp>
          <p:nvSpPr>
            <p:cNvPr id="10871" name="Google Shape;10871;p6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8"/>
          <p:cNvGrpSpPr/>
          <p:nvPr/>
        </p:nvGrpSpPr>
        <p:grpSpPr>
          <a:xfrm>
            <a:off x="8048421" y="3159086"/>
            <a:ext cx="276503" cy="369674"/>
            <a:chOff x="8048421" y="3334486"/>
            <a:chExt cx="276503" cy="369674"/>
          </a:xfrm>
        </p:grpSpPr>
        <p:sp>
          <p:nvSpPr>
            <p:cNvPr id="10874" name="Google Shape;10874;p6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8"/>
          <p:cNvGrpSpPr/>
          <p:nvPr/>
        </p:nvGrpSpPr>
        <p:grpSpPr>
          <a:xfrm>
            <a:off x="7575787" y="3154555"/>
            <a:ext cx="295384" cy="376834"/>
            <a:chOff x="7575787" y="3329955"/>
            <a:chExt cx="295384" cy="376834"/>
          </a:xfrm>
        </p:grpSpPr>
        <p:sp>
          <p:nvSpPr>
            <p:cNvPr id="10881" name="Google Shape;10881;p6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68"/>
          <p:cNvGrpSpPr/>
          <p:nvPr/>
        </p:nvGrpSpPr>
        <p:grpSpPr>
          <a:xfrm>
            <a:off x="864062" y="2709103"/>
            <a:ext cx="264084" cy="347783"/>
            <a:chOff x="864062" y="2884503"/>
            <a:chExt cx="264084" cy="347783"/>
          </a:xfrm>
        </p:grpSpPr>
        <p:sp>
          <p:nvSpPr>
            <p:cNvPr id="10888" name="Google Shape;10888;p6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8"/>
          <p:cNvGrpSpPr/>
          <p:nvPr/>
        </p:nvGrpSpPr>
        <p:grpSpPr>
          <a:xfrm>
            <a:off x="3978523" y="2709261"/>
            <a:ext cx="348955" cy="346516"/>
            <a:chOff x="3978523" y="2884661"/>
            <a:chExt cx="348955" cy="346516"/>
          </a:xfrm>
        </p:grpSpPr>
        <p:sp>
          <p:nvSpPr>
            <p:cNvPr id="10899" name="Google Shape;10899;p6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8"/>
          <p:cNvGrpSpPr/>
          <p:nvPr/>
        </p:nvGrpSpPr>
        <p:grpSpPr>
          <a:xfrm>
            <a:off x="3556255" y="2709863"/>
            <a:ext cx="347435" cy="345534"/>
            <a:chOff x="3527780" y="2885263"/>
            <a:chExt cx="347435" cy="345534"/>
          </a:xfrm>
        </p:grpSpPr>
        <p:sp>
          <p:nvSpPr>
            <p:cNvPr id="10908" name="Google Shape;10908;p6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8"/>
          <p:cNvGrpSpPr/>
          <p:nvPr/>
        </p:nvGrpSpPr>
        <p:grpSpPr>
          <a:xfrm>
            <a:off x="2239671" y="2709103"/>
            <a:ext cx="218053" cy="348543"/>
            <a:chOff x="2239671" y="2884503"/>
            <a:chExt cx="218053" cy="348543"/>
          </a:xfrm>
        </p:grpSpPr>
        <p:sp>
          <p:nvSpPr>
            <p:cNvPr id="10932" name="Google Shape;10932;p6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8"/>
          <p:cNvGrpSpPr/>
          <p:nvPr/>
        </p:nvGrpSpPr>
        <p:grpSpPr>
          <a:xfrm>
            <a:off x="2691555" y="2709103"/>
            <a:ext cx="215044" cy="348924"/>
            <a:chOff x="2691555" y="2884503"/>
            <a:chExt cx="215044" cy="348924"/>
          </a:xfrm>
        </p:grpSpPr>
        <p:sp>
          <p:nvSpPr>
            <p:cNvPr id="10938" name="Google Shape;10938;p6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8"/>
          <p:cNvGrpSpPr/>
          <p:nvPr/>
        </p:nvGrpSpPr>
        <p:grpSpPr>
          <a:xfrm>
            <a:off x="1770459" y="2709103"/>
            <a:ext cx="254644" cy="348828"/>
            <a:chOff x="1770459" y="2884503"/>
            <a:chExt cx="254644" cy="348828"/>
          </a:xfrm>
        </p:grpSpPr>
        <p:sp>
          <p:nvSpPr>
            <p:cNvPr id="10942" name="Google Shape;10942;p6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68"/>
          <p:cNvGrpSpPr/>
          <p:nvPr/>
        </p:nvGrpSpPr>
        <p:grpSpPr>
          <a:xfrm>
            <a:off x="1317466" y="2709483"/>
            <a:ext cx="258382" cy="348543"/>
            <a:chOff x="1317466" y="2884883"/>
            <a:chExt cx="258382" cy="348543"/>
          </a:xfrm>
        </p:grpSpPr>
        <p:sp>
          <p:nvSpPr>
            <p:cNvPr id="10951" name="Google Shape;10951;p6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8"/>
          <p:cNvGrpSpPr/>
          <p:nvPr/>
        </p:nvGrpSpPr>
        <p:grpSpPr>
          <a:xfrm>
            <a:off x="3121167" y="2709483"/>
            <a:ext cx="258414" cy="348543"/>
            <a:chOff x="3121167" y="2884883"/>
            <a:chExt cx="258414" cy="348543"/>
          </a:xfrm>
        </p:grpSpPr>
        <p:sp>
          <p:nvSpPr>
            <p:cNvPr id="10960" name="Google Shape;10960;p6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8"/>
          <p:cNvGrpSpPr/>
          <p:nvPr/>
        </p:nvGrpSpPr>
        <p:grpSpPr>
          <a:xfrm>
            <a:off x="4899999" y="2706695"/>
            <a:ext cx="271244" cy="346801"/>
            <a:chOff x="4899999" y="2882095"/>
            <a:chExt cx="271244" cy="346801"/>
          </a:xfrm>
        </p:grpSpPr>
        <p:sp>
          <p:nvSpPr>
            <p:cNvPr id="10969" name="Google Shape;10969;p6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8"/>
          <p:cNvGrpSpPr/>
          <p:nvPr/>
        </p:nvGrpSpPr>
        <p:grpSpPr>
          <a:xfrm>
            <a:off x="7162775" y="2705713"/>
            <a:ext cx="259523" cy="346294"/>
            <a:chOff x="7162775" y="2881113"/>
            <a:chExt cx="259523" cy="346294"/>
          </a:xfrm>
        </p:grpSpPr>
        <p:sp>
          <p:nvSpPr>
            <p:cNvPr id="10980" name="Google Shape;10980;p6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8"/>
          <p:cNvGrpSpPr/>
          <p:nvPr/>
        </p:nvGrpSpPr>
        <p:grpSpPr>
          <a:xfrm>
            <a:off x="6709751" y="2706442"/>
            <a:ext cx="261075" cy="347815"/>
            <a:chOff x="6709751" y="2881842"/>
            <a:chExt cx="261075" cy="347815"/>
          </a:xfrm>
        </p:grpSpPr>
        <p:sp>
          <p:nvSpPr>
            <p:cNvPr id="10987" name="Google Shape;10987;p6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8"/>
          <p:cNvGrpSpPr/>
          <p:nvPr/>
        </p:nvGrpSpPr>
        <p:grpSpPr>
          <a:xfrm>
            <a:off x="5807156" y="2705713"/>
            <a:ext cx="261043" cy="348163"/>
            <a:chOff x="5807156" y="2881113"/>
            <a:chExt cx="261043" cy="348163"/>
          </a:xfrm>
        </p:grpSpPr>
        <p:sp>
          <p:nvSpPr>
            <p:cNvPr id="10994" name="Google Shape;10994;p6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68"/>
          <p:cNvGrpSpPr/>
          <p:nvPr/>
        </p:nvGrpSpPr>
        <p:grpSpPr>
          <a:xfrm>
            <a:off x="5355653" y="2706093"/>
            <a:ext cx="262184" cy="346643"/>
            <a:chOff x="5355653" y="2881493"/>
            <a:chExt cx="262184" cy="346643"/>
          </a:xfrm>
        </p:grpSpPr>
        <p:sp>
          <p:nvSpPr>
            <p:cNvPr id="11000" name="Google Shape;11000;p6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8"/>
          <p:cNvGrpSpPr/>
          <p:nvPr/>
        </p:nvGrpSpPr>
        <p:grpSpPr>
          <a:xfrm>
            <a:off x="8055961" y="2706442"/>
            <a:ext cx="260283" cy="345914"/>
            <a:chOff x="8055961" y="2881842"/>
            <a:chExt cx="260283" cy="345914"/>
          </a:xfrm>
        </p:grpSpPr>
        <p:sp>
          <p:nvSpPr>
            <p:cNvPr id="11006" name="Google Shape;11006;p6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8"/>
          <p:cNvGrpSpPr/>
          <p:nvPr/>
        </p:nvGrpSpPr>
        <p:grpSpPr>
          <a:xfrm>
            <a:off x="7609368" y="2718512"/>
            <a:ext cx="264813" cy="353105"/>
            <a:chOff x="7609368" y="2893912"/>
            <a:chExt cx="264813" cy="353105"/>
          </a:xfrm>
        </p:grpSpPr>
        <p:sp>
          <p:nvSpPr>
            <p:cNvPr id="11011" name="Google Shape;11011;p6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8"/>
          <p:cNvGrpSpPr/>
          <p:nvPr/>
        </p:nvGrpSpPr>
        <p:grpSpPr>
          <a:xfrm>
            <a:off x="6248458" y="2694372"/>
            <a:ext cx="270864" cy="360645"/>
            <a:chOff x="6248458" y="2869772"/>
            <a:chExt cx="270864" cy="360645"/>
          </a:xfrm>
        </p:grpSpPr>
        <p:sp>
          <p:nvSpPr>
            <p:cNvPr id="11018" name="Google Shape;11018;p6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8"/>
          <p:cNvGrpSpPr/>
          <p:nvPr/>
        </p:nvGrpSpPr>
        <p:grpSpPr>
          <a:xfrm>
            <a:off x="3075928" y="2270398"/>
            <a:ext cx="363243" cy="300675"/>
            <a:chOff x="3075928" y="2445798"/>
            <a:chExt cx="363243" cy="300675"/>
          </a:xfrm>
        </p:grpSpPr>
        <p:sp>
          <p:nvSpPr>
            <p:cNvPr id="11024" name="Google Shape;11024;p6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8"/>
          <p:cNvGrpSpPr/>
          <p:nvPr/>
        </p:nvGrpSpPr>
        <p:grpSpPr>
          <a:xfrm>
            <a:off x="2633105" y="2256459"/>
            <a:ext cx="363243" cy="328585"/>
            <a:chOff x="2633105" y="2431859"/>
            <a:chExt cx="363243" cy="328585"/>
          </a:xfrm>
        </p:grpSpPr>
        <p:sp>
          <p:nvSpPr>
            <p:cNvPr id="11036" name="Google Shape;11036;p6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68"/>
          <p:cNvGrpSpPr/>
          <p:nvPr/>
        </p:nvGrpSpPr>
        <p:grpSpPr>
          <a:xfrm>
            <a:off x="2189142" y="2245910"/>
            <a:ext cx="365904" cy="350064"/>
            <a:chOff x="2189142" y="2421310"/>
            <a:chExt cx="365904" cy="350064"/>
          </a:xfrm>
        </p:grpSpPr>
        <p:sp>
          <p:nvSpPr>
            <p:cNvPr id="11045" name="Google Shape;11045;p6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4" name="Google Shape;11054;p68"/>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5" name="Google Shape;11055;p68"/>
          <p:cNvGrpSpPr/>
          <p:nvPr/>
        </p:nvGrpSpPr>
        <p:grpSpPr>
          <a:xfrm>
            <a:off x="3961923" y="2310917"/>
            <a:ext cx="364415" cy="220936"/>
            <a:chOff x="3961923" y="2486317"/>
            <a:chExt cx="364415" cy="220936"/>
          </a:xfrm>
        </p:grpSpPr>
        <p:sp>
          <p:nvSpPr>
            <p:cNvPr id="11056" name="Google Shape;11056;p6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0" name="Google Shape;11060;p68"/>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1" name="Google Shape;11061;p68"/>
          <p:cNvGrpSpPr/>
          <p:nvPr/>
        </p:nvGrpSpPr>
        <p:grpSpPr>
          <a:xfrm>
            <a:off x="1303876" y="2243977"/>
            <a:ext cx="363275" cy="354626"/>
            <a:chOff x="1303876" y="2419377"/>
            <a:chExt cx="363275" cy="354626"/>
          </a:xfrm>
        </p:grpSpPr>
        <p:sp>
          <p:nvSpPr>
            <p:cNvPr id="11062" name="Google Shape;11062;p6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8"/>
          <p:cNvGrpSpPr/>
          <p:nvPr/>
        </p:nvGrpSpPr>
        <p:grpSpPr>
          <a:xfrm>
            <a:off x="861053" y="2239510"/>
            <a:ext cx="362134" cy="363623"/>
            <a:chOff x="861053" y="2414910"/>
            <a:chExt cx="362134" cy="363623"/>
          </a:xfrm>
        </p:grpSpPr>
        <p:sp>
          <p:nvSpPr>
            <p:cNvPr id="11071" name="Google Shape;11071;p6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68"/>
          <p:cNvGrpSpPr/>
          <p:nvPr/>
        </p:nvGrpSpPr>
        <p:grpSpPr>
          <a:xfrm>
            <a:off x="7594288" y="2239859"/>
            <a:ext cx="279513" cy="355735"/>
            <a:chOff x="7594288" y="2415259"/>
            <a:chExt cx="279513" cy="355735"/>
          </a:xfrm>
        </p:grpSpPr>
        <p:sp>
          <p:nvSpPr>
            <p:cNvPr id="11077" name="Google Shape;11077;p6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8"/>
          <p:cNvGrpSpPr/>
          <p:nvPr/>
        </p:nvGrpSpPr>
        <p:grpSpPr>
          <a:xfrm>
            <a:off x="7145794" y="2240239"/>
            <a:ext cx="278784" cy="355735"/>
            <a:chOff x="7145794" y="2415639"/>
            <a:chExt cx="278784" cy="355735"/>
          </a:xfrm>
        </p:grpSpPr>
        <p:sp>
          <p:nvSpPr>
            <p:cNvPr id="11084" name="Google Shape;11084;p6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8"/>
          <p:cNvGrpSpPr/>
          <p:nvPr/>
        </p:nvGrpSpPr>
        <p:grpSpPr>
          <a:xfrm>
            <a:off x="6698441" y="2239130"/>
            <a:ext cx="277644" cy="357984"/>
            <a:chOff x="6698441" y="2414530"/>
            <a:chExt cx="277644" cy="357984"/>
          </a:xfrm>
        </p:grpSpPr>
        <p:sp>
          <p:nvSpPr>
            <p:cNvPr id="11095" name="Google Shape;11095;p6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8"/>
          <p:cNvGrpSpPr/>
          <p:nvPr/>
        </p:nvGrpSpPr>
        <p:grpSpPr>
          <a:xfrm>
            <a:off x="4897750" y="2240239"/>
            <a:ext cx="279513" cy="357255"/>
            <a:chOff x="4897750" y="2415639"/>
            <a:chExt cx="279513" cy="357255"/>
          </a:xfrm>
        </p:grpSpPr>
        <p:sp>
          <p:nvSpPr>
            <p:cNvPr id="11102" name="Google Shape;11102;p6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68"/>
          <p:cNvGrpSpPr/>
          <p:nvPr/>
        </p:nvGrpSpPr>
        <p:grpSpPr>
          <a:xfrm>
            <a:off x="5812066" y="2240619"/>
            <a:ext cx="264813" cy="353454"/>
            <a:chOff x="5812066" y="2416019"/>
            <a:chExt cx="264813" cy="353454"/>
          </a:xfrm>
        </p:grpSpPr>
        <p:sp>
          <p:nvSpPr>
            <p:cNvPr id="11111" name="Google Shape;11111;p6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8"/>
          <p:cNvGrpSpPr/>
          <p:nvPr/>
        </p:nvGrpSpPr>
        <p:grpSpPr>
          <a:xfrm>
            <a:off x="8054820" y="2240999"/>
            <a:ext cx="264433" cy="353454"/>
            <a:chOff x="8054820" y="2416399"/>
            <a:chExt cx="264433" cy="353454"/>
          </a:xfrm>
        </p:grpSpPr>
        <p:sp>
          <p:nvSpPr>
            <p:cNvPr id="11119" name="Google Shape;11119;p6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8"/>
          <p:cNvGrpSpPr/>
          <p:nvPr/>
        </p:nvGrpSpPr>
        <p:grpSpPr>
          <a:xfrm>
            <a:off x="5356413" y="2237990"/>
            <a:ext cx="271212" cy="361374"/>
            <a:chOff x="5356413" y="2413390"/>
            <a:chExt cx="271212" cy="361374"/>
          </a:xfrm>
        </p:grpSpPr>
        <p:sp>
          <p:nvSpPr>
            <p:cNvPr id="11126" name="Google Shape;11126;p6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8"/>
          <p:cNvGrpSpPr/>
          <p:nvPr/>
        </p:nvGrpSpPr>
        <p:grpSpPr>
          <a:xfrm>
            <a:off x="6255238" y="2236849"/>
            <a:ext cx="271244" cy="360994"/>
            <a:chOff x="6255238" y="2412249"/>
            <a:chExt cx="271244" cy="360994"/>
          </a:xfrm>
        </p:grpSpPr>
        <p:sp>
          <p:nvSpPr>
            <p:cNvPr id="11132" name="Google Shape;11132;p6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8"/>
          <p:cNvGrpSpPr/>
          <p:nvPr/>
        </p:nvGrpSpPr>
        <p:grpSpPr>
          <a:xfrm>
            <a:off x="2185372" y="1782399"/>
            <a:ext cx="366664" cy="366981"/>
            <a:chOff x="2185372" y="1957799"/>
            <a:chExt cx="366664" cy="366981"/>
          </a:xfrm>
        </p:grpSpPr>
        <p:sp>
          <p:nvSpPr>
            <p:cNvPr id="11139" name="Google Shape;11139;p6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8"/>
          <p:cNvGrpSpPr/>
          <p:nvPr/>
        </p:nvGrpSpPr>
        <p:grpSpPr>
          <a:xfrm>
            <a:off x="1737258" y="1812971"/>
            <a:ext cx="370814" cy="307359"/>
            <a:chOff x="1737258" y="1988371"/>
            <a:chExt cx="370814" cy="307359"/>
          </a:xfrm>
        </p:grpSpPr>
        <p:sp>
          <p:nvSpPr>
            <p:cNvPr id="11148" name="Google Shape;11148;p6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8"/>
          <p:cNvGrpSpPr/>
          <p:nvPr/>
        </p:nvGrpSpPr>
        <p:grpSpPr>
          <a:xfrm>
            <a:off x="848983" y="1814111"/>
            <a:ext cx="369294" cy="304350"/>
            <a:chOff x="848983" y="1989511"/>
            <a:chExt cx="369294" cy="304350"/>
          </a:xfrm>
        </p:grpSpPr>
        <p:sp>
          <p:nvSpPr>
            <p:cNvPr id="11153" name="Google Shape;11153;p6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68"/>
          <p:cNvGrpSpPr/>
          <p:nvPr/>
        </p:nvGrpSpPr>
        <p:grpSpPr>
          <a:xfrm>
            <a:off x="3074027" y="1808377"/>
            <a:ext cx="380604" cy="313854"/>
            <a:chOff x="3074027" y="1983777"/>
            <a:chExt cx="380604" cy="313854"/>
          </a:xfrm>
        </p:grpSpPr>
        <p:sp>
          <p:nvSpPr>
            <p:cNvPr id="11159" name="Google Shape;11159;p6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8"/>
          <p:cNvGrpSpPr/>
          <p:nvPr/>
        </p:nvGrpSpPr>
        <p:grpSpPr>
          <a:xfrm>
            <a:off x="3522521" y="1800457"/>
            <a:ext cx="367013" cy="331278"/>
            <a:chOff x="3522521" y="1975857"/>
            <a:chExt cx="367013" cy="331278"/>
          </a:xfrm>
        </p:grpSpPr>
        <p:sp>
          <p:nvSpPr>
            <p:cNvPr id="11165" name="Google Shape;11165;p6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8"/>
          <p:cNvGrpSpPr/>
          <p:nvPr/>
        </p:nvGrpSpPr>
        <p:grpSpPr>
          <a:xfrm>
            <a:off x="2630824" y="1801566"/>
            <a:ext cx="368185" cy="330454"/>
            <a:chOff x="2630824" y="1976966"/>
            <a:chExt cx="368185" cy="330454"/>
          </a:xfrm>
        </p:grpSpPr>
        <p:sp>
          <p:nvSpPr>
            <p:cNvPr id="11173" name="Google Shape;11173;p6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8"/>
          <p:cNvGrpSpPr/>
          <p:nvPr/>
        </p:nvGrpSpPr>
        <p:grpSpPr>
          <a:xfrm>
            <a:off x="1293706" y="1791016"/>
            <a:ext cx="369294" cy="350444"/>
            <a:chOff x="1293706" y="1966416"/>
            <a:chExt cx="369294" cy="350444"/>
          </a:xfrm>
        </p:grpSpPr>
        <p:sp>
          <p:nvSpPr>
            <p:cNvPr id="11182" name="Google Shape;11182;p6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8"/>
          <p:cNvGrpSpPr/>
          <p:nvPr/>
        </p:nvGrpSpPr>
        <p:grpSpPr>
          <a:xfrm>
            <a:off x="3967213" y="1800077"/>
            <a:ext cx="368185" cy="331816"/>
            <a:chOff x="3967213" y="1975477"/>
            <a:chExt cx="368185" cy="331816"/>
          </a:xfrm>
        </p:grpSpPr>
        <p:sp>
          <p:nvSpPr>
            <p:cNvPr id="11191" name="Google Shape;11191;p6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8"/>
          <p:cNvGrpSpPr/>
          <p:nvPr/>
        </p:nvGrpSpPr>
        <p:grpSpPr>
          <a:xfrm>
            <a:off x="8047661" y="1793646"/>
            <a:ext cx="279132" cy="356875"/>
            <a:chOff x="8047661" y="1969046"/>
            <a:chExt cx="279132" cy="356875"/>
          </a:xfrm>
        </p:grpSpPr>
        <p:sp>
          <p:nvSpPr>
            <p:cNvPr id="11195" name="Google Shape;11195;p6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8"/>
          <p:cNvGrpSpPr/>
          <p:nvPr/>
        </p:nvGrpSpPr>
        <p:grpSpPr>
          <a:xfrm>
            <a:off x="7596157" y="1792759"/>
            <a:ext cx="279544" cy="358142"/>
            <a:chOff x="7596157" y="1968159"/>
            <a:chExt cx="279544" cy="358142"/>
          </a:xfrm>
        </p:grpSpPr>
        <p:sp>
          <p:nvSpPr>
            <p:cNvPr id="11200" name="Google Shape;11200;p6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8"/>
          <p:cNvGrpSpPr/>
          <p:nvPr/>
        </p:nvGrpSpPr>
        <p:grpSpPr>
          <a:xfrm>
            <a:off x="7147315" y="1793646"/>
            <a:ext cx="279513" cy="357636"/>
            <a:chOff x="7147315" y="1969046"/>
            <a:chExt cx="279513" cy="357636"/>
          </a:xfrm>
        </p:grpSpPr>
        <p:sp>
          <p:nvSpPr>
            <p:cNvPr id="11207" name="Google Shape;11207;p6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8"/>
          <p:cNvGrpSpPr/>
          <p:nvPr/>
        </p:nvGrpSpPr>
        <p:grpSpPr>
          <a:xfrm>
            <a:off x="6697681" y="1792917"/>
            <a:ext cx="280305" cy="359093"/>
            <a:chOff x="6697681" y="1968317"/>
            <a:chExt cx="280305" cy="359093"/>
          </a:xfrm>
        </p:grpSpPr>
        <p:sp>
          <p:nvSpPr>
            <p:cNvPr id="11215" name="Google Shape;11215;p6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8"/>
          <p:cNvGrpSpPr/>
          <p:nvPr/>
        </p:nvGrpSpPr>
        <p:grpSpPr>
          <a:xfrm>
            <a:off x="6248839" y="1792537"/>
            <a:ext cx="280273" cy="358744"/>
            <a:chOff x="6248839" y="1967937"/>
            <a:chExt cx="280273" cy="358744"/>
          </a:xfrm>
        </p:grpSpPr>
        <p:sp>
          <p:nvSpPr>
            <p:cNvPr id="11223" name="Google Shape;11223;p6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68"/>
          <p:cNvGrpSpPr/>
          <p:nvPr/>
        </p:nvGrpSpPr>
        <p:grpSpPr>
          <a:xfrm>
            <a:off x="5801485" y="1793646"/>
            <a:ext cx="279164" cy="357794"/>
            <a:chOff x="5801485" y="1969046"/>
            <a:chExt cx="279164" cy="357794"/>
          </a:xfrm>
        </p:grpSpPr>
        <p:sp>
          <p:nvSpPr>
            <p:cNvPr id="11230" name="Google Shape;11230;p6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8"/>
          <p:cNvGrpSpPr/>
          <p:nvPr/>
        </p:nvGrpSpPr>
        <p:grpSpPr>
          <a:xfrm>
            <a:off x="5352643" y="1793646"/>
            <a:ext cx="278404" cy="358364"/>
            <a:chOff x="5352643" y="1969046"/>
            <a:chExt cx="278404" cy="358364"/>
          </a:xfrm>
        </p:grpSpPr>
        <p:sp>
          <p:nvSpPr>
            <p:cNvPr id="11244" name="Google Shape;11244;p6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8"/>
          <p:cNvGrpSpPr/>
          <p:nvPr/>
        </p:nvGrpSpPr>
        <p:grpSpPr>
          <a:xfrm>
            <a:off x="4897750" y="1792917"/>
            <a:ext cx="279132" cy="358364"/>
            <a:chOff x="4897750" y="1968317"/>
            <a:chExt cx="279132" cy="358364"/>
          </a:xfrm>
        </p:grpSpPr>
        <p:sp>
          <p:nvSpPr>
            <p:cNvPr id="11249" name="Google Shape;11249;p6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2" name="Google Shape;11262;p68"/>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3" name="Google Shape;11263;p68"/>
          <p:cNvGrpSpPr/>
          <p:nvPr/>
        </p:nvGrpSpPr>
        <p:grpSpPr>
          <a:xfrm>
            <a:off x="1767449" y="1337644"/>
            <a:ext cx="324403" cy="347783"/>
            <a:chOff x="1767449" y="1513044"/>
            <a:chExt cx="324403" cy="347783"/>
          </a:xfrm>
        </p:grpSpPr>
        <p:sp>
          <p:nvSpPr>
            <p:cNvPr id="11264" name="Google Shape;11264;p6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8"/>
          <p:cNvGrpSpPr/>
          <p:nvPr/>
        </p:nvGrpSpPr>
        <p:grpSpPr>
          <a:xfrm>
            <a:off x="4007193" y="1337327"/>
            <a:ext cx="320633" cy="348100"/>
            <a:chOff x="4007193" y="1512727"/>
            <a:chExt cx="320633" cy="348100"/>
          </a:xfrm>
        </p:grpSpPr>
        <p:sp>
          <p:nvSpPr>
            <p:cNvPr id="11274" name="Google Shape;11274;p6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8"/>
          <p:cNvGrpSpPr/>
          <p:nvPr/>
        </p:nvGrpSpPr>
        <p:grpSpPr>
          <a:xfrm>
            <a:off x="3530425" y="1333347"/>
            <a:ext cx="368175" cy="344594"/>
            <a:chOff x="3530425" y="1508747"/>
            <a:chExt cx="368175" cy="344594"/>
          </a:xfrm>
        </p:grpSpPr>
        <p:sp>
          <p:nvSpPr>
            <p:cNvPr id="11280" name="Google Shape;11280;p6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8"/>
          <p:cNvGrpSpPr/>
          <p:nvPr/>
        </p:nvGrpSpPr>
        <p:grpSpPr>
          <a:xfrm>
            <a:off x="3127598" y="1337834"/>
            <a:ext cx="289714" cy="347593"/>
            <a:chOff x="3127598" y="1513234"/>
            <a:chExt cx="289714" cy="347593"/>
          </a:xfrm>
        </p:grpSpPr>
        <p:sp>
          <p:nvSpPr>
            <p:cNvPr id="11285" name="Google Shape;11285;p6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8"/>
          <p:cNvGrpSpPr/>
          <p:nvPr/>
        </p:nvGrpSpPr>
        <p:grpSpPr>
          <a:xfrm>
            <a:off x="2662884" y="1337644"/>
            <a:ext cx="322914" cy="348543"/>
            <a:chOff x="2662884" y="1513044"/>
            <a:chExt cx="322914" cy="348543"/>
          </a:xfrm>
        </p:grpSpPr>
        <p:sp>
          <p:nvSpPr>
            <p:cNvPr id="11291" name="Google Shape;11291;p6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8"/>
          <p:cNvGrpSpPr/>
          <p:nvPr/>
        </p:nvGrpSpPr>
        <p:grpSpPr>
          <a:xfrm>
            <a:off x="2232511" y="1337359"/>
            <a:ext cx="299534" cy="348068"/>
            <a:chOff x="2232511" y="1512759"/>
            <a:chExt cx="299534" cy="348068"/>
          </a:xfrm>
        </p:grpSpPr>
        <p:sp>
          <p:nvSpPr>
            <p:cNvPr id="11302" name="Google Shape;11302;p6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68"/>
          <p:cNvGrpSpPr/>
          <p:nvPr/>
        </p:nvGrpSpPr>
        <p:grpSpPr>
          <a:xfrm>
            <a:off x="1331406" y="1337961"/>
            <a:ext cx="301784" cy="348607"/>
            <a:chOff x="1331406" y="1513361"/>
            <a:chExt cx="301784" cy="348607"/>
          </a:xfrm>
        </p:grpSpPr>
        <p:sp>
          <p:nvSpPr>
            <p:cNvPr id="11314" name="Google Shape;11314;p6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68"/>
          <p:cNvGrpSpPr/>
          <p:nvPr/>
        </p:nvGrpSpPr>
        <p:grpSpPr>
          <a:xfrm>
            <a:off x="7144274" y="1324814"/>
            <a:ext cx="282174" cy="355735"/>
            <a:chOff x="7144274" y="1500214"/>
            <a:chExt cx="282174" cy="355735"/>
          </a:xfrm>
        </p:grpSpPr>
        <p:sp>
          <p:nvSpPr>
            <p:cNvPr id="11319" name="Google Shape;11319;p6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68"/>
          <p:cNvGrpSpPr/>
          <p:nvPr/>
        </p:nvGrpSpPr>
        <p:grpSpPr>
          <a:xfrm>
            <a:off x="6685262" y="1324814"/>
            <a:ext cx="289682" cy="354594"/>
            <a:chOff x="6685262" y="1500214"/>
            <a:chExt cx="289682" cy="354594"/>
          </a:xfrm>
        </p:grpSpPr>
        <p:sp>
          <p:nvSpPr>
            <p:cNvPr id="11326" name="Google Shape;11326;p6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68"/>
          <p:cNvGrpSpPr/>
          <p:nvPr/>
        </p:nvGrpSpPr>
        <p:grpSpPr>
          <a:xfrm>
            <a:off x="6200938" y="1325194"/>
            <a:ext cx="322154" cy="355355"/>
            <a:chOff x="6200938" y="1500594"/>
            <a:chExt cx="322154" cy="355355"/>
          </a:xfrm>
        </p:grpSpPr>
        <p:sp>
          <p:nvSpPr>
            <p:cNvPr id="11331" name="Google Shape;11331;p6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68"/>
          <p:cNvGrpSpPr/>
          <p:nvPr/>
        </p:nvGrpSpPr>
        <p:grpSpPr>
          <a:xfrm>
            <a:off x="5289631" y="1324814"/>
            <a:ext cx="332355" cy="354974"/>
            <a:chOff x="5289631" y="1500214"/>
            <a:chExt cx="332355" cy="354974"/>
          </a:xfrm>
        </p:grpSpPr>
        <p:sp>
          <p:nvSpPr>
            <p:cNvPr id="11337" name="Google Shape;11337;p6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8"/>
          <p:cNvGrpSpPr/>
          <p:nvPr/>
        </p:nvGrpSpPr>
        <p:grpSpPr>
          <a:xfrm>
            <a:off x="5748295" y="1324433"/>
            <a:ext cx="323294" cy="356115"/>
            <a:chOff x="5748295" y="1499833"/>
            <a:chExt cx="323294" cy="356115"/>
          </a:xfrm>
        </p:grpSpPr>
        <p:sp>
          <p:nvSpPr>
            <p:cNvPr id="11344" name="Google Shape;11344;p6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8"/>
          <p:cNvGrpSpPr/>
          <p:nvPr/>
        </p:nvGrpSpPr>
        <p:grpSpPr>
          <a:xfrm>
            <a:off x="8047661" y="1325637"/>
            <a:ext cx="278404" cy="355260"/>
            <a:chOff x="8047661" y="1501037"/>
            <a:chExt cx="278404" cy="355260"/>
          </a:xfrm>
        </p:grpSpPr>
        <p:sp>
          <p:nvSpPr>
            <p:cNvPr id="11352" name="Google Shape;11352;p6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8"/>
          <p:cNvGrpSpPr/>
          <p:nvPr/>
        </p:nvGrpSpPr>
        <p:grpSpPr>
          <a:xfrm>
            <a:off x="4903389" y="1324814"/>
            <a:ext cx="267854" cy="355735"/>
            <a:chOff x="4903389" y="1500214"/>
            <a:chExt cx="267854" cy="355735"/>
          </a:xfrm>
        </p:grpSpPr>
        <p:sp>
          <p:nvSpPr>
            <p:cNvPr id="11357" name="Google Shape;11357;p6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8"/>
          <p:cNvGrpSpPr/>
          <p:nvPr/>
        </p:nvGrpSpPr>
        <p:grpSpPr>
          <a:xfrm>
            <a:off x="7613518" y="1325954"/>
            <a:ext cx="264433" cy="353074"/>
            <a:chOff x="7613518" y="1501354"/>
            <a:chExt cx="264433" cy="353074"/>
          </a:xfrm>
        </p:grpSpPr>
        <p:sp>
          <p:nvSpPr>
            <p:cNvPr id="11363" name="Google Shape;11363;p6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9" name="Google Shape;11369;p68"/>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370" name="Google Shape;11370;p68"/>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4" name="Shape 11374"/>
        <p:cNvGrpSpPr/>
        <p:nvPr/>
      </p:nvGrpSpPr>
      <p:grpSpPr>
        <a:xfrm>
          <a:off x="0" y="0"/>
          <a:ext cx="0" cy="0"/>
          <a:chOff x="0" y="0"/>
          <a:chExt cx="0" cy="0"/>
        </a:xfrm>
      </p:grpSpPr>
      <p:grpSp>
        <p:nvGrpSpPr>
          <p:cNvPr id="11375" name="Google Shape;11375;p69"/>
          <p:cNvGrpSpPr/>
          <p:nvPr/>
        </p:nvGrpSpPr>
        <p:grpSpPr>
          <a:xfrm>
            <a:off x="1757085" y="1325225"/>
            <a:ext cx="371069" cy="359396"/>
            <a:chOff x="1757085" y="1500675"/>
            <a:chExt cx="371069" cy="359396"/>
          </a:xfrm>
        </p:grpSpPr>
        <p:sp>
          <p:nvSpPr>
            <p:cNvPr id="11376" name="Google Shape;11376;p6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69"/>
          <p:cNvGrpSpPr/>
          <p:nvPr/>
        </p:nvGrpSpPr>
        <p:grpSpPr>
          <a:xfrm>
            <a:off x="2774209" y="1779241"/>
            <a:ext cx="116693" cy="374186"/>
            <a:chOff x="2774209" y="1954691"/>
            <a:chExt cx="116693" cy="374186"/>
          </a:xfrm>
        </p:grpSpPr>
        <p:sp>
          <p:nvSpPr>
            <p:cNvPr id="11406" name="Google Shape;11406;p6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69"/>
          <p:cNvGrpSpPr/>
          <p:nvPr/>
        </p:nvGrpSpPr>
        <p:grpSpPr>
          <a:xfrm>
            <a:off x="4017435" y="1324462"/>
            <a:ext cx="315092" cy="359397"/>
            <a:chOff x="4017435" y="1499912"/>
            <a:chExt cx="315092" cy="359397"/>
          </a:xfrm>
        </p:grpSpPr>
        <p:sp>
          <p:nvSpPr>
            <p:cNvPr id="11409" name="Google Shape;11409;p6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9"/>
          <p:cNvGrpSpPr/>
          <p:nvPr/>
        </p:nvGrpSpPr>
        <p:grpSpPr>
          <a:xfrm>
            <a:off x="3963652" y="1824309"/>
            <a:ext cx="374154" cy="284050"/>
            <a:chOff x="3963652" y="1999759"/>
            <a:chExt cx="374154" cy="284050"/>
          </a:xfrm>
        </p:grpSpPr>
        <p:sp>
          <p:nvSpPr>
            <p:cNvPr id="11412" name="Google Shape;11412;p6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69"/>
          <p:cNvGrpSpPr/>
          <p:nvPr/>
        </p:nvGrpSpPr>
        <p:grpSpPr>
          <a:xfrm>
            <a:off x="1777536" y="1839416"/>
            <a:ext cx="376444" cy="253772"/>
            <a:chOff x="1777536" y="2014866"/>
            <a:chExt cx="376444" cy="253772"/>
          </a:xfrm>
        </p:grpSpPr>
        <p:sp>
          <p:nvSpPr>
            <p:cNvPr id="11416" name="Google Shape;11416;p6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9"/>
          <p:cNvGrpSpPr/>
          <p:nvPr/>
        </p:nvGrpSpPr>
        <p:grpSpPr>
          <a:xfrm>
            <a:off x="1309875" y="1881876"/>
            <a:ext cx="374154" cy="169680"/>
            <a:chOff x="1309875" y="2057326"/>
            <a:chExt cx="374154" cy="169680"/>
          </a:xfrm>
        </p:grpSpPr>
        <p:sp>
          <p:nvSpPr>
            <p:cNvPr id="11422" name="Google Shape;11422;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3" name="Google Shape;11433;p69"/>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69"/>
          <p:cNvGrpSpPr/>
          <p:nvPr/>
        </p:nvGrpSpPr>
        <p:grpSpPr>
          <a:xfrm>
            <a:off x="2347450" y="1779114"/>
            <a:ext cx="113639" cy="373168"/>
            <a:chOff x="2347450" y="1954564"/>
            <a:chExt cx="113639" cy="373168"/>
          </a:xfrm>
        </p:grpSpPr>
        <p:sp>
          <p:nvSpPr>
            <p:cNvPr id="11435" name="Google Shape;11435;p6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7" name="Google Shape;11437;p69"/>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69"/>
          <p:cNvGrpSpPr/>
          <p:nvPr/>
        </p:nvGrpSpPr>
        <p:grpSpPr>
          <a:xfrm>
            <a:off x="3110102" y="1324430"/>
            <a:ext cx="330613" cy="358379"/>
            <a:chOff x="3110102" y="1499880"/>
            <a:chExt cx="330613" cy="358379"/>
          </a:xfrm>
        </p:grpSpPr>
        <p:sp>
          <p:nvSpPr>
            <p:cNvPr id="11439" name="Google Shape;11439;p6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6" name="Google Shape;11446;p69"/>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7" name="Google Shape;11447;p69"/>
          <p:cNvGrpSpPr/>
          <p:nvPr/>
        </p:nvGrpSpPr>
        <p:grpSpPr>
          <a:xfrm>
            <a:off x="3485575" y="1824309"/>
            <a:ext cx="373772" cy="284050"/>
            <a:chOff x="3531200" y="1999759"/>
            <a:chExt cx="373772" cy="284050"/>
          </a:xfrm>
        </p:grpSpPr>
        <p:sp>
          <p:nvSpPr>
            <p:cNvPr id="11448" name="Google Shape;11448;p6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9"/>
          <p:cNvGrpSpPr/>
          <p:nvPr/>
        </p:nvGrpSpPr>
        <p:grpSpPr>
          <a:xfrm>
            <a:off x="2667058" y="1324843"/>
            <a:ext cx="330231" cy="359015"/>
            <a:chOff x="2667058" y="1500293"/>
            <a:chExt cx="330231" cy="359015"/>
          </a:xfrm>
        </p:grpSpPr>
        <p:sp>
          <p:nvSpPr>
            <p:cNvPr id="11453" name="Google Shape;11453;p6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69"/>
          <p:cNvGrpSpPr/>
          <p:nvPr/>
        </p:nvGrpSpPr>
        <p:grpSpPr>
          <a:xfrm>
            <a:off x="3567553" y="1324462"/>
            <a:ext cx="320022" cy="359778"/>
            <a:chOff x="3567553" y="1499912"/>
            <a:chExt cx="320022" cy="359778"/>
          </a:xfrm>
        </p:grpSpPr>
        <p:sp>
          <p:nvSpPr>
            <p:cNvPr id="11472" name="Google Shape;11472;p6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69"/>
          <p:cNvGrpSpPr/>
          <p:nvPr/>
        </p:nvGrpSpPr>
        <p:grpSpPr>
          <a:xfrm>
            <a:off x="1309875" y="1324462"/>
            <a:ext cx="359015" cy="358633"/>
            <a:chOff x="1309875" y="1499912"/>
            <a:chExt cx="359015" cy="358633"/>
          </a:xfrm>
        </p:grpSpPr>
        <p:sp>
          <p:nvSpPr>
            <p:cNvPr id="11479" name="Google Shape;11479;p6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9"/>
          <p:cNvGrpSpPr/>
          <p:nvPr/>
        </p:nvGrpSpPr>
        <p:grpSpPr>
          <a:xfrm>
            <a:off x="2219466" y="1324843"/>
            <a:ext cx="330613" cy="359015"/>
            <a:chOff x="2219466" y="1500293"/>
            <a:chExt cx="330613" cy="359015"/>
          </a:xfrm>
        </p:grpSpPr>
        <p:sp>
          <p:nvSpPr>
            <p:cNvPr id="11489" name="Google Shape;11489;p6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9"/>
          <p:cNvGrpSpPr/>
          <p:nvPr/>
        </p:nvGrpSpPr>
        <p:grpSpPr>
          <a:xfrm>
            <a:off x="5343544" y="1333908"/>
            <a:ext cx="244676" cy="351095"/>
            <a:chOff x="5343544" y="1509358"/>
            <a:chExt cx="244676" cy="351095"/>
          </a:xfrm>
        </p:grpSpPr>
        <p:sp>
          <p:nvSpPr>
            <p:cNvPr id="11492" name="Google Shape;11492;p6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9"/>
          <p:cNvGrpSpPr/>
          <p:nvPr/>
        </p:nvGrpSpPr>
        <p:grpSpPr>
          <a:xfrm>
            <a:off x="4882340" y="1333908"/>
            <a:ext cx="246171" cy="351095"/>
            <a:chOff x="4882340" y="1509358"/>
            <a:chExt cx="246171" cy="351095"/>
          </a:xfrm>
        </p:grpSpPr>
        <p:sp>
          <p:nvSpPr>
            <p:cNvPr id="11496" name="Google Shape;11496;p6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9"/>
          <p:cNvGrpSpPr/>
          <p:nvPr/>
        </p:nvGrpSpPr>
        <p:grpSpPr>
          <a:xfrm>
            <a:off x="6273204" y="1333558"/>
            <a:ext cx="236343" cy="351445"/>
            <a:chOff x="6273204" y="1509008"/>
            <a:chExt cx="236343" cy="351445"/>
          </a:xfrm>
        </p:grpSpPr>
        <p:sp>
          <p:nvSpPr>
            <p:cNvPr id="11502" name="Google Shape;11502;p6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4" name="Google Shape;11504;p69"/>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69"/>
          <p:cNvGrpSpPr/>
          <p:nvPr/>
        </p:nvGrpSpPr>
        <p:grpSpPr>
          <a:xfrm>
            <a:off x="7219530" y="1332794"/>
            <a:ext cx="191625" cy="352209"/>
            <a:chOff x="7219530" y="1508244"/>
            <a:chExt cx="191625" cy="352209"/>
          </a:xfrm>
        </p:grpSpPr>
        <p:sp>
          <p:nvSpPr>
            <p:cNvPr id="11506" name="Google Shape;11506;p6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9"/>
          <p:cNvGrpSpPr/>
          <p:nvPr/>
        </p:nvGrpSpPr>
        <p:grpSpPr>
          <a:xfrm>
            <a:off x="7699309" y="1333176"/>
            <a:ext cx="154922" cy="351827"/>
            <a:chOff x="7699309" y="1508626"/>
            <a:chExt cx="154922" cy="351827"/>
          </a:xfrm>
        </p:grpSpPr>
        <p:sp>
          <p:nvSpPr>
            <p:cNvPr id="11509" name="Google Shape;11509;p6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9"/>
          <p:cNvGrpSpPr/>
          <p:nvPr/>
        </p:nvGrpSpPr>
        <p:grpSpPr>
          <a:xfrm>
            <a:off x="8161690" y="1333558"/>
            <a:ext cx="153396" cy="351064"/>
            <a:chOff x="8161690" y="1509008"/>
            <a:chExt cx="153396" cy="351064"/>
          </a:xfrm>
        </p:grpSpPr>
        <p:sp>
          <p:nvSpPr>
            <p:cNvPr id="11517" name="Google Shape;11517;p6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9"/>
          <p:cNvGrpSpPr/>
          <p:nvPr/>
        </p:nvGrpSpPr>
        <p:grpSpPr>
          <a:xfrm>
            <a:off x="6746940" y="1333431"/>
            <a:ext cx="213221" cy="352304"/>
            <a:chOff x="6746940" y="1508881"/>
            <a:chExt cx="213221" cy="352304"/>
          </a:xfrm>
        </p:grpSpPr>
        <p:sp>
          <p:nvSpPr>
            <p:cNvPr id="11522" name="Google Shape;11522;p6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9"/>
          <p:cNvGrpSpPr/>
          <p:nvPr/>
        </p:nvGrpSpPr>
        <p:grpSpPr>
          <a:xfrm>
            <a:off x="5770336" y="1832165"/>
            <a:ext cx="350682" cy="292097"/>
            <a:chOff x="5770336" y="2007615"/>
            <a:chExt cx="350682" cy="292097"/>
          </a:xfrm>
        </p:grpSpPr>
        <p:sp>
          <p:nvSpPr>
            <p:cNvPr id="11527" name="Google Shape;11527;p6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9"/>
          <p:cNvGrpSpPr/>
          <p:nvPr/>
        </p:nvGrpSpPr>
        <p:grpSpPr>
          <a:xfrm>
            <a:off x="5326878" y="1804908"/>
            <a:ext cx="350332" cy="346229"/>
            <a:chOff x="5326878" y="1980358"/>
            <a:chExt cx="350332" cy="346229"/>
          </a:xfrm>
        </p:grpSpPr>
        <p:sp>
          <p:nvSpPr>
            <p:cNvPr id="11532" name="Google Shape;11532;p6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6" name="Google Shape;11536;p69"/>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7" name="Google Shape;11537;p69"/>
          <p:cNvGrpSpPr/>
          <p:nvPr/>
        </p:nvGrpSpPr>
        <p:grpSpPr>
          <a:xfrm>
            <a:off x="4883835" y="1817121"/>
            <a:ext cx="350300" cy="323043"/>
            <a:chOff x="4883835" y="1992571"/>
            <a:chExt cx="350300" cy="323043"/>
          </a:xfrm>
        </p:grpSpPr>
        <p:sp>
          <p:nvSpPr>
            <p:cNvPr id="11538" name="Google Shape;11538;p6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69"/>
          <p:cNvGrpSpPr/>
          <p:nvPr/>
        </p:nvGrpSpPr>
        <p:grpSpPr>
          <a:xfrm>
            <a:off x="7548967" y="1803477"/>
            <a:ext cx="333285" cy="349950"/>
            <a:chOff x="7548967" y="1978927"/>
            <a:chExt cx="333285" cy="349950"/>
          </a:xfrm>
        </p:grpSpPr>
        <p:sp>
          <p:nvSpPr>
            <p:cNvPr id="11545" name="Google Shape;11545;p6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9"/>
          <p:cNvGrpSpPr/>
          <p:nvPr/>
        </p:nvGrpSpPr>
        <p:grpSpPr>
          <a:xfrm>
            <a:off x="6214142" y="1803477"/>
            <a:ext cx="346515" cy="350300"/>
            <a:chOff x="6214142" y="1978927"/>
            <a:chExt cx="346515" cy="350300"/>
          </a:xfrm>
        </p:grpSpPr>
        <p:sp>
          <p:nvSpPr>
            <p:cNvPr id="11553" name="Google Shape;11553;p6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69"/>
          <p:cNvGrpSpPr/>
          <p:nvPr/>
        </p:nvGrpSpPr>
        <p:grpSpPr>
          <a:xfrm>
            <a:off x="7105923" y="1803095"/>
            <a:ext cx="333285" cy="350682"/>
            <a:chOff x="7105923" y="1978545"/>
            <a:chExt cx="333285" cy="350682"/>
          </a:xfrm>
        </p:grpSpPr>
        <p:sp>
          <p:nvSpPr>
            <p:cNvPr id="11556" name="Google Shape;11556;p6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3" name="Google Shape;11563;p69"/>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9"/>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5" name="Google Shape;11565;p69"/>
          <p:cNvGrpSpPr/>
          <p:nvPr/>
        </p:nvGrpSpPr>
        <p:grpSpPr>
          <a:xfrm>
            <a:off x="3616406" y="2246902"/>
            <a:ext cx="203393" cy="351827"/>
            <a:chOff x="3616406" y="2422352"/>
            <a:chExt cx="203393" cy="351827"/>
          </a:xfrm>
        </p:grpSpPr>
        <p:sp>
          <p:nvSpPr>
            <p:cNvPr id="11566" name="Google Shape;11566;p6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9"/>
          <p:cNvGrpSpPr/>
          <p:nvPr/>
        </p:nvGrpSpPr>
        <p:grpSpPr>
          <a:xfrm>
            <a:off x="878187" y="2246520"/>
            <a:ext cx="272696" cy="351827"/>
            <a:chOff x="913012" y="2421970"/>
            <a:chExt cx="272696" cy="351827"/>
          </a:xfrm>
        </p:grpSpPr>
        <p:sp>
          <p:nvSpPr>
            <p:cNvPr id="11569" name="Google Shape;11569;p6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9"/>
          <p:cNvGrpSpPr/>
          <p:nvPr/>
        </p:nvGrpSpPr>
        <p:grpSpPr>
          <a:xfrm>
            <a:off x="2274743" y="2246902"/>
            <a:ext cx="255649" cy="351445"/>
            <a:chOff x="2274743" y="2422352"/>
            <a:chExt cx="255649" cy="351445"/>
          </a:xfrm>
        </p:grpSpPr>
        <p:sp>
          <p:nvSpPr>
            <p:cNvPr id="11574" name="Google Shape;11574;p6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9"/>
          <p:cNvGrpSpPr/>
          <p:nvPr/>
        </p:nvGrpSpPr>
        <p:grpSpPr>
          <a:xfrm>
            <a:off x="2708723" y="2245789"/>
            <a:ext cx="246552" cy="352558"/>
            <a:chOff x="2708723" y="2421239"/>
            <a:chExt cx="246552" cy="352558"/>
          </a:xfrm>
        </p:grpSpPr>
        <p:sp>
          <p:nvSpPr>
            <p:cNvPr id="11578" name="Google Shape;11578;p6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69"/>
          <p:cNvGrpSpPr/>
          <p:nvPr/>
        </p:nvGrpSpPr>
        <p:grpSpPr>
          <a:xfrm>
            <a:off x="1835485" y="2246902"/>
            <a:ext cx="259433" cy="350714"/>
            <a:chOff x="1835485" y="2422352"/>
            <a:chExt cx="259433" cy="350714"/>
          </a:xfrm>
        </p:grpSpPr>
        <p:sp>
          <p:nvSpPr>
            <p:cNvPr id="11581" name="Google Shape;11581;p6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69"/>
          <p:cNvGrpSpPr/>
          <p:nvPr/>
        </p:nvGrpSpPr>
        <p:grpSpPr>
          <a:xfrm>
            <a:off x="3150240" y="2246902"/>
            <a:ext cx="212489" cy="351445"/>
            <a:chOff x="3150240" y="2422352"/>
            <a:chExt cx="212489" cy="351445"/>
          </a:xfrm>
        </p:grpSpPr>
        <p:sp>
          <p:nvSpPr>
            <p:cNvPr id="11589" name="Google Shape;11589;p6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69"/>
          <p:cNvGrpSpPr/>
          <p:nvPr/>
        </p:nvGrpSpPr>
        <p:grpSpPr>
          <a:xfrm>
            <a:off x="1367060" y="2246679"/>
            <a:ext cx="269261" cy="352050"/>
            <a:chOff x="1367060" y="2422129"/>
            <a:chExt cx="269261" cy="352050"/>
          </a:xfrm>
        </p:grpSpPr>
        <p:sp>
          <p:nvSpPr>
            <p:cNvPr id="11592" name="Google Shape;11592;p6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9"/>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7" name="Google Shape;11607;p69"/>
          <p:cNvGrpSpPr/>
          <p:nvPr/>
        </p:nvGrpSpPr>
        <p:grpSpPr>
          <a:xfrm>
            <a:off x="4882690" y="2249955"/>
            <a:ext cx="274573" cy="350682"/>
            <a:chOff x="4882690" y="2425405"/>
            <a:chExt cx="274573" cy="350682"/>
          </a:xfrm>
        </p:grpSpPr>
        <p:sp>
          <p:nvSpPr>
            <p:cNvPr id="11608" name="Google Shape;11608;p6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9"/>
          <p:cNvGrpSpPr/>
          <p:nvPr/>
        </p:nvGrpSpPr>
        <p:grpSpPr>
          <a:xfrm>
            <a:off x="6627639" y="2268434"/>
            <a:ext cx="355993" cy="313247"/>
            <a:chOff x="6627639" y="2443884"/>
            <a:chExt cx="355993" cy="313247"/>
          </a:xfrm>
        </p:grpSpPr>
        <p:sp>
          <p:nvSpPr>
            <p:cNvPr id="11611" name="Google Shape;11611;p6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9"/>
          <p:cNvGrpSpPr/>
          <p:nvPr/>
        </p:nvGrpSpPr>
        <p:grpSpPr>
          <a:xfrm>
            <a:off x="6183451" y="2286690"/>
            <a:ext cx="351445" cy="277976"/>
            <a:chOff x="6183451" y="2462140"/>
            <a:chExt cx="351445" cy="277976"/>
          </a:xfrm>
        </p:grpSpPr>
        <p:sp>
          <p:nvSpPr>
            <p:cNvPr id="11615" name="Google Shape;11615;p6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9"/>
          <p:cNvGrpSpPr/>
          <p:nvPr/>
        </p:nvGrpSpPr>
        <p:grpSpPr>
          <a:xfrm>
            <a:off x="5735477" y="2254408"/>
            <a:ext cx="353354" cy="341299"/>
            <a:chOff x="5735477" y="2429858"/>
            <a:chExt cx="353354" cy="341299"/>
          </a:xfrm>
        </p:grpSpPr>
        <p:sp>
          <p:nvSpPr>
            <p:cNvPr id="11623" name="Google Shape;11623;p6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9"/>
          <p:cNvGrpSpPr/>
          <p:nvPr/>
        </p:nvGrpSpPr>
        <p:grpSpPr>
          <a:xfrm>
            <a:off x="5243735" y="2271523"/>
            <a:ext cx="405255" cy="275499"/>
            <a:chOff x="5283337" y="2478774"/>
            <a:chExt cx="358633" cy="243913"/>
          </a:xfrm>
        </p:grpSpPr>
        <p:sp>
          <p:nvSpPr>
            <p:cNvPr id="11630" name="Google Shape;11630;p6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9"/>
          <p:cNvGrpSpPr/>
          <p:nvPr/>
        </p:nvGrpSpPr>
        <p:grpSpPr>
          <a:xfrm>
            <a:off x="7964753" y="2295373"/>
            <a:ext cx="362068" cy="258670"/>
            <a:chOff x="7964753" y="2470823"/>
            <a:chExt cx="362068" cy="258670"/>
          </a:xfrm>
        </p:grpSpPr>
        <p:sp>
          <p:nvSpPr>
            <p:cNvPr id="11648" name="Google Shape;11648;p6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69"/>
          <p:cNvGrpSpPr/>
          <p:nvPr/>
        </p:nvGrpSpPr>
        <p:grpSpPr>
          <a:xfrm>
            <a:off x="7524349" y="2280997"/>
            <a:ext cx="350332" cy="288948"/>
            <a:chOff x="7524349" y="2456447"/>
            <a:chExt cx="350332" cy="288948"/>
          </a:xfrm>
        </p:grpSpPr>
        <p:sp>
          <p:nvSpPr>
            <p:cNvPr id="11658" name="Google Shape;11658;p6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69"/>
          <p:cNvGrpSpPr/>
          <p:nvPr/>
        </p:nvGrpSpPr>
        <p:grpSpPr>
          <a:xfrm>
            <a:off x="3972749" y="2718761"/>
            <a:ext cx="355230" cy="356725"/>
            <a:chOff x="3972749" y="2894211"/>
            <a:chExt cx="355230" cy="356725"/>
          </a:xfrm>
        </p:grpSpPr>
        <p:sp>
          <p:nvSpPr>
            <p:cNvPr id="11664" name="Google Shape;11664;p6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9"/>
          <p:cNvGrpSpPr/>
          <p:nvPr/>
        </p:nvGrpSpPr>
        <p:grpSpPr>
          <a:xfrm>
            <a:off x="3527797" y="2743346"/>
            <a:ext cx="355993" cy="307904"/>
            <a:chOff x="3527797" y="2918796"/>
            <a:chExt cx="355993" cy="307904"/>
          </a:xfrm>
        </p:grpSpPr>
        <p:sp>
          <p:nvSpPr>
            <p:cNvPr id="11670" name="Google Shape;11670;p6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9"/>
          <p:cNvGrpSpPr/>
          <p:nvPr/>
        </p:nvGrpSpPr>
        <p:grpSpPr>
          <a:xfrm>
            <a:off x="3082845" y="2745509"/>
            <a:ext cx="356375" cy="302338"/>
            <a:chOff x="3082845" y="2920959"/>
            <a:chExt cx="356375" cy="302338"/>
          </a:xfrm>
        </p:grpSpPr>
        <p:sp>
          <p:nvSpPr>
            <p:cNvPr id="11681" name="Google Shape;11681;p6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69"/>
          <p:cNvGrpSpPr/>
          <p:nvPr/>
        </p:nvGrpSpPr>
        <p:grpSpPr>
          <a:xfrm>
            <a:off x="2639038" y="2719492"/>
            <a:ext cx="355612" cy="355612"/>
            <a:chOff x="2639038" y="2894942"/>
            <a:chExt cx="355612" cy="355612"/>
          </a:xfrm>
        </p:grpSpPr>
        <p:sp>
          <p:nvSpPr>
            <p:cNvPr id="11684" name="Google Shape;11684;p6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69"/>
          <p:cNvGrpSpPr/>
          <p:nvPr/>
        </p:nvGrpSpPr>
        <p:grpSpPr>
          <a:xfrm>
            <a:off x="2194468" y="2763415"/>
            <a:ext cx="355993" cy="267766"/>
            <a:chOff x="2194468" y="2938865"/>
            <a:chExt cx="355993" cy="267766"/>
          </a:xfrm>
        </p:grpSpPr>
        <p:sp>
          <p:nvSpPr>
            <p:cNvPr id="11687" name="Google Shape;11687;p6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69"/>
          <p:cNvGrpSpPr/>
          <p:nvPr/>
        </p:nvGrpSpPr>
        <p:grpSpPr>
          <a:xfrm>
            <a:off x="1749897" y="2719111"/>
            <a:ext cx="355993" cy="355612"/>
            <a:chOff x="1749897" y="2894561"/>
            <a:chExt cx="355993" cy="355612"/>
          </a:xfrm>
        </p:grpSpPr>
        <p:sp>
          <p:nvSpPr>
            <p:cNvPr id="11708" name="Google Shape;11708;p6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69"/>
          <p:cNvGrpSpPr/>
          <p:nvPr/>
        </p:nvGrpSpPr>
        <p:grpSpPr>
          <a:xfrm>
            <a:off x="1305327" y="2718761"/>
            <a:ext cx="357520" cy="357488"/>
            <a:chOff x="1305327" y="2894211"/>
            <a:chExt cx="357520" cy="357488"/>
          </a:xfrm>
        </p:grpSpPr>
        <p:sp>
          <p:nvSpPr>
            <p:cNvPr id="11720" name="Google Shape;11720;p6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69"/>
          <p:cNvGrpSpPr/>
          <p:nvPr/>
        </p:nvGrpSpPr>
        <p:grpSpPr>
          <a:xfrm>
            <a:off x="853950" y="2719270"/>
            <a:ext cx="364104" cy="353290"/>
            <a:chOff x="853950" y="2894720"/>
            <a:chExt cx="364104" cy="353290"/>
          </a:xfrm>
        </p:grpSpPr>
        <p:sp>
          <p:nvSpPr>
            <p:cNvPr id="11726" name="Google Shape;11726;p6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9"/>
          <p:cNvGrpSpPr/>
          <p:nvPr/>
        </p:nvGrpSpPr>
        <p:grpSpPr>
          <a:xfrm>
            <a:off x="7066548" y="2737144"/>
            <a:ext cx="352209" cy="334938"/>
            <a:chOff x="7066548" y="2912594"/>
            <a:chExt cx="352209" cy="334938"/>
          </a:xfrm>
        </p:grpSpPr>
        <p:sp>
          <p:nvSpPr>
            <p:cNvPr id="11734" name="Google Shape;11734;p6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0" name="Google Shape;11740;p69"/>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9"/>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2" name="Google Shape;11742;p69"/>
          <p:cNvGrpSpPr/>
          <p:nvPr/>
        </p:nvGrpSpPr>
        <p:grpSpPr>
          <a:xfrm>
            <a:off x="7541397" y="2729352"/>
            <a:ext cx="318495" cy="352209"/>
            <a:chOff x="7541397" y="2904802"/>
            <a:chExt cx="318495" cy="352209"/>
          </a:xfrm>
        </p:grpSpPr>
        <p:sp>
          <p:nvSpPr>
            <p:cNvPr id="11743" name="Google Shape;11743;p6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9"/>
          <p:cNvGrpSpPr/>
          <p:nvPr/>
        </p:nvGrpSpPr>
        <p:grpSpPr>
          <a:xfrm>
            <a:off x="8003015" y="2728589"/>
            <a:ext cx="306759" cy="351445"/>
            <a:chOff x="8003015" y="2904039"/>
            <a:chExt cx="306759" cy="351445"/>
          </a:xfrm>
        </p:grpSpPr>
        <p:sp>
          <p:nvSpPr>
            <p:cNvPr id="11746" name="Google Shape;11746;p6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9"/>
          <p:cNvGrpSpPr/>
          <p:nvPr/>
        </p:nvGrpSpPr>
        <p:grpSpPr>
          <a:xfrm>
            <a:off x="5687770" y="2710046"/>
            <a:ext cx="369638" cy="369606"/>
            <a:chOff x="5687770" y="2885496"/>
            <a:chExt cx="369638" cy="369606"/>
          </a:xfrm>
        </p:grpSpPr>
        <p:sp>
          <p:nvSpPr>
            <p:cNvPr id="11753" name="Google Shape;11753;p6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9"/>
          <p:cNvGrpSpPr/>
          <p:nvPr/>
        </p:nvGrpSpPr>
        <p:grpSpPr>
          <a:xfrm>
            <a:off x="4881958" y="2729352"/>
            <a:ext cx="156417" cy="349537"/>
            <a:chOff x="4881958" y="2904802"/>
            <a:chExt cx="156417" cy="349537"/>
          </a:xfrm>
        </p:grpSpPr>
        <p:sp>
          <p:nvSpPr>
            <p:cNvPr id="11764" name="Google Shape;11764;p6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69"/>
          <p:cNvGrpSpPr/>
          <p:nvPr/>
        </p:nvGrpSpPr>
        <p:grpSpPr>
          <a:xfrm>
            <a:off x="5230318" y="2711064"/>
            <a:ext cx="371133" cy="367443"/>
            <a:chOff x="5230318" y="2886514"/>
            <a:chExt cx="371133" cy="367443"/>
          </a:xfrm>
        </p:grpSpPr>
        <p:sp>
          <p:nvSpPr>
            <p:cNvPr id="11772" name="Google Shape;11772;p6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69"/>
          <p:cNvGrpSpPr/>
          <p:nvPr/>
        </p:nvGrpSpPr>
        <p:grpSpPr>
          <a:xfrm>
            <a:off x="5748358" y="3259128"/>
            <a:ext cx="352590" cy="182561"/>
            <a:chOff x="5748358" y="3434578"/>
            <a:chExt cx="352590" cy="182561"/>
          </a:xfrm>
        </p:grpSpPr>
        <p:sp>
          <p:nvSpPr>
            <p:cNvPr id="11782" name="Google Shape;11782;p6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9"/>
          <p:cNvGrpSpPr/>
          <p:nvPr/>
        </p:nvGrpSpPr>
        <p:grpSpPr>
          <a:xfrm>
            <a:off x="862283" y="4099321"/>
            <a:ext cx="341204" cy="359301"/>
            <a:chOff x="862283" y="4274771"/>
            <a:chExt cx="341204" cy="359301"/>
          </a:xfrm>
        </p:grpSpPr>
        <p:sp>
          <p:nvSpPr>
            <p:cNvPr id="11789" name="Google Shape;11789;p6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69"/>
          <p:cNvGrpSpPr/>
          <p:nvPr/>
        </p:nvGrpSpPr>
        <p:grpSpPr>
          <a:xfrm>
            <a:off x="1396957" y="4111915"/>
            <a:ext cx="301861" cy="332871"/>
            <a:chOff x="1396957" y="4287365"/>
            <a:chExt cx="301861" cy="332871"/>
          </a:xfrm>
        </p:grpSpPr>
        <p:sp>
          <p:nvSpPr>
            <p:cNvPr id="11793" name="Google Shape;11793;p6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9"/>
          <p:cNvGrpSpPr/>
          <p:nvPr/>
        </p:nvGrpSpPr>
        <p:grpSpPr>
          <a:xfrm>
            <a:off x="1865381" y="4102056"/>
            <a:ext cx="396131" cy="355612"/>
            <a:chOff x="1865381" y="4277506"/>
            <a:chExt cx="396131" cy="355612"/>
          </a:xfrm>
        </p:grpSpPr>
        <p:sp>
          <p:nvSpPr>
            <p:cNvPr id="11809" name="Google Shape;11809;p6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69"/>
          <p:cNvGrpSpPr/>
          <p:nvPr/>
        </p:nvGrpSpPr>
        <p:grpSpPr>
          <a:xfrm>
            <a:off x="2411823" y="4128549"/>
            <a:ext cx="334398" cy="299953"/>
            <a:chOff x="2411823" y="4303999"/>
            <a:chExt cx="334398" cy="299953"/>
          </a:xfrm>
        </p:grpSpPr>
        <p:sp>
          <p:nvSpPr>
            <p:cNvPr id="11816" name="Google Shape;11816;p6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9"/>
          <p:cNvGrpSpPr/>
          <p:nvPr/>
        </p:nvGrpSpPr>
        <p:grpSpPr>
          <a:xfrm>
            <a:off x="2903337" y="4103582"/>
            <a:ext cx="382519" cy="350682"/>
            <a:chOff x="2903337" y="4279032"/>
            <a:chExt cx="382519" cy="350682"/>
          </a:xfrm>
        </p:grpSpPr>
        <p:sp>
          <p:nvSpPr>
            <p:cNvPr id="11824" name="Google Shape;11824;p6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9"/>
          <p:cNvGrpSpPr/>
          <p:nvPr/>
        </p:nvGrpSpPr>
        <p:grpSpPr>
          <a:xfrm>
            <a:off x="3933342" y="4140317"/>
            <a:ext cx="383632" cy="276449"/>
            <a:chOff x="3933342" y="4315767"/>
            <a:chExt cx="383632" cy="276449"/>
          </a:xfrm>
        </p:grpSpPr>
        <p:sp>
          <p:nvSpPr>
            <p:cNvPr id="11840" name="Google Shape;11840;p6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69"/>
          <p:cNvGrpSpPr/>
          <p:nvPr/>
        </p:nvGrpSpPr>
        <p:grpSpPr>
          <a:xfrm>
            <a:off x="3441065" y="4127055"/>
            <a:ext cx="337069" cy="302593"/>
            <a:chOff x="3441065" y="4302505"/>
            <a:chExt cx="337069" cy="302593"/>
          </a:xfrm>
        </p:grpSpPr>
        <p:sp>
          <p:nvSpPr>
            <p:cNvPr id="11847" name="Google Shape;11847;p6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69"/>
          <p:cNvGrpSpPr/>
          <p:nvPr/>
        </p:nvGrpSpPr>
        <p:grpSpPr>
          <a:xfrm>
            <a:off x="3532345" y="3187185"/>
            <a:ext cx="339328" cy="336274"/>
            <a:chOff x="3532345" y="3362635"/>
            <a:chExt cx="339328" cy="336274"/>
          </a:xfrm>
        </p:grpSpPr>
        <p:sp>
          <p:nvSpPr>
            <p:cNvPr id="11861" name="Google Shape;11861;p6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69"/>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69"/>
          <p:cNvGrpSpPr/>
          <p:nvPr/>
        </p:nvGrpSpPr>
        <p:grpSpPr>
          <a:xfrm>
            <a:off x="1883955" y="3633250"/>
            <a:ext cx="162873" cy="351445"/>
            <a:chOff x="1883955" y="3808700"/>
            <a:chExt cx="162873" cy="351445"/>
          </a:xfrm>
        </p:grpSpPr>
        <p:sp>
          <p:nvSpPr>
            <p:cNvPr id="11868" name="Google Shape;11868;p6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9"/>
          <p:cNvGrpSpPr/>
          <p:nvPr/>
        </p:nvGrpSpPr>
        <p:grpSpPr>
          <a:xfrm>
            <a:off x="939156" y="3633759"/>
            <a:ext cx="192007" cy="351318"/>
            <a:chOff x="939156" y="3809209"/>
            <a:chExt cx="192007" cy="351318"/>
          </a:xfrm>
        </p:grpSpPr>
        <p:sp>
          <p:nvSpPr>
            <p:cNvPr id="11871" name="Google Shape;11871;p6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9"/>
          <p:cNvGrpSpPr/>
          <p:nvPr/>
        </p:nvGrpSpPr>
        <p:grpSpPr>
          <a:xfrm>
            <a:off x="2306167" y="3634395"/>
            <a:ext cx="193915" cy="349155"/>
            <a:chOff x="2306167" y="3809845"/>
            <a:chExt cx="193915" cy="349155"/>
          </a:xfrm>
        </p:grpSpPr>
        <p:sp>
          <p:nvSpPr>
            <p:cNvPr id="11874" name="Google Shape;11874;p6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9"/>
          <p:cNvGrpSpPr/>
          <p:nvPr/>
        </p:nvGrpSpPr>
        <p:grpSpPr>
          <a:xfrm>
            <a:off x="1323901" y="3631723"/>
            <a:ext cx="356343" cy="356757"/>
            <a:chOff x="1323901" y="3807173"/>
            <a:chExt cx="356343" cy="356757"/>
          </a:xfrm>
        </p:grpSpPr>
        <p:sp>
          <p:nvSpPr>
            <p:cNvPr id="11882" name="Google Shape;11882;p6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6" name="Google Shape;11906;p69"/>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7" name="Google Shape;11907;p69"/>
          <p:cNvGrpSpPr/>
          <p:nvPr/>
        </p:nvGrpSpPr>
        <p:grpSpPr>
          <a:xfrm>
            <a:off x="859262" y="3178470"/>
            <a:ext cx="306759" cy="351445"/>
            <a:chOff x="859262" y="3353920"/>
            <a:chExt cx="306759" cy="351445"/>
          </a:xfrm>
        </p:grpSpPr>
        <p:sp>
          <p:nvSpPr>
            <p:cNvPr id="11908" name="Google Shape;11908;p6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3" name="Google Shape;11913;p69"/>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69"/>
          <p:cNvGrpSpPr/>
          <p:nvPr/>
        </p:nvGrpSpPr>
        <p:grpSpPr>
          <a:xfrm>
            <a:off x="3967437" y="3661652"/>
            <a:ext cx="364708" cy="295405"/>
            <a:chOff x="3967437" y="3837102"/>
            <a:chExt cx="364708" cy="295405"/>
          </a:xfrm>
        </p:grpSpPr>
        <p:sp>
          <p:nvSpPr>
            <p:cNvPr id="11915" name="Google Shape;11915;p6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0" name="Google Shape;11920;p69"/>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9"/>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9"/>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3" name="Google Shape;11923;p69"/>
          <p:cNvGrpSpPr/>
          <p:nvPr/>
        </p:nvGrpSpPr>
        <p:grpSpPr>
          <a:xfrm>
            <a:off x="5811827" y="3631001"/>
            <a:ext cx="283743" cy="308444"/>
            <a:chOff x="5964227" y="3858701"/>
            <a:chExt cx="283743" cy="308444"/>
          </a:xfrm>
        </p:grpSpPr>
        <p:sp>
          <p:nvSpPr>
            <p:cNvPr id="11924" name="Google Shape;11924;p6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9"/>
          <p:cNvGrpSpPr/>
          <p:nvPr/>
        </p:nvGrpSpPr>
        <p:grpSpPr>
          <a:xfrm>
            <a:off x="6243508" y="3697623"/>
            <a:ext cx="320372" cy="213602"/>
            <a:chOff x="6395908" y="3873073"/>
            <a:chExt cx="320372" cy="213602"/>
          </a:xfrm>
        </p:grpSpPr>
        <p:sp>
          <p:nvSpPr>
            <p:cNvPr id="11929" name="Google Shape;11929;p6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69"/>
          <p:cNvGrpSpPr/>
          <p:nvPr/>
        </p:nvGrpSpPr>
        <p:grpSpPr>
          <a:xfrm>
            <a:off x="7262890" y="3627366"/>
            <a:ext cx="357138" cy="352018"/>
            <a:chOff x="7415290" y="3802816"/>
            <a:chExt cx="357138" cy="352018"/>
          </a:xfrm>
        </p:grpSpPr>
        <p:sp>
          <p:nvSpPr>
            <p:cNvPr id="11940" name="Google Shape;11940;p6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9"/>
          <p:cNvGrpSpPr/>
          <p:nvPr/>
        </p:nvGrpSpPr>
        <p:grpSpPr>
          <a:xfrm>
            <a:off x="6737312" y="3657963"/>
            <a:ext cx="355230" cy="293401"/>
            <a:chOff x="6889712" y="3833413"/>
            <a:chExt cx="355230" cy="293401"/>
          </a:xfrm>
        </p:grpSpPr>
        <p:sp>
          <p:nvSpPr>
            <p:cNvPr id="11949" name="Google Shape;11949;p6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9"/>
          <p:cNvGrpSpPr/>
          <p:nvPr/>
        </p:nvGrpSpPr>
        <p:grpSpPr>
          <a:xfrm>
            <a:off x="7707152" y="3660420"/>
            <a:ext cx="282318" cy="337168"/>
            <a:chOff x="1635875" y="237775"/>
            <a:chExt cx="4370250" cy="5219325"/>
          </a:xfrm>
        </p:grpSpPr>
        <p:sp>
          <p:nvSpPr>
            <p:cNvPr id="11955" name="Google Shape;11955;p6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69"/>
          <p:cNvGrpSpPr/>
          <p:nvPr/>
        </p:nvGrpSpPr>
        <p:grpSpPr>
          <a:xfrm>
            <a:off x="3103963" y="3185690"/>
            <a:ext cx="297886" cy="337578"/>
            <a:chOff x="3103963" y="3361140"/>
            <a:chExt cx="297886" cy="337578"/>
          </a:xfrm>
        </p:grpSpPr>
        <p:sp>
          <p:nvSpPr>
            <p:cNvPr id="11958" name="Google Shape;11958;p6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69"/>
          <p:cNvGrpSpPr/>
          <p:nvPr/>
        </p:nvGrpSpPr>
        <p:grpSpPr>
          <a:xfrm>
            <a:off x="2667821" y="3185658"/>
            <a:ext cx="273046" cy="337801"/>
            <a:chOff x="2667821" y="3361108"/>
            <a:chExt cx="273046" cy="337801"/>
          </a:xfrm>
        </p:grpSpPr>
        <p:sp>
          <p:nvSpPr>
            <p:cNvPr id="11983" name="Google Shape;11983;p6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9"/>
          <p:cNvGrpSpPr/>
          <p:nvPr/>
        </p:nvGrpSpPr>
        <p:grpSpPr>
          <a:xfrm>
            <a:off x="2212469" y="3184863"/>
            <a:ext cx="282715" cy="338660"/>
            <a:chOff x="2212469" y="3360313"/>
            <a:chExt cx="282715" cy="338660"/>
          </a:xfrm>
        </p:grpSpPr>
        <p:sp>
          <p:nvSpPr>
            <p:cNvPr id="12003" name="Google Shape;12003;p6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9"/>
          <p:cNvGrpSpPr/>
          <p:nvPr/>
        </p:nvGrpSpPr>
        <p:grpSpPr>
          <a:xfrm>
            <a:off x="1768821" y="3185658"/>
            <a:ext cx="278739" cy="339073"/>
            <a:chOff x="1768821" y="3361108"/>
            <a:chExt cx="278739" cy="339073"/>
          </a:xfrm>
        </p:grpSpPr>
        <p:sp>
          <p:nvSpPr>
            <p:cNvPr id="12007" name="Google Shape;12007;p6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9"/>
          <p:cNvGrpSpPr/>
          <p:nvPr/>
        </p:nvGrpSpPr>
        <p:grpSpPr>
          <a:xfrm>
            <a:off x="5337883" y="3161423"/>
            <a:ext cx="307141" cy="376826"/>
            <a:chOff x="5337883" y="3336873"/>
            <a:chExt cx="307141" cy="376826"/>
          </a:xfrm>
        </p:grpSpPr>
        <p:sp>
          <p:nvSpPr>
            <p:cNvPr id="12019" name="Google Shape;12019;p6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9"/>
          <p:cNvGrpSpPr/>
          <p:nvPr/>
        </p:nvGrpSpPr>
        <p:grpSpPr>
          <a:xfrm>
            <a:off x="4883835" y="3161805"/>
            <a:ext cx="323425" cy="377557"/>
            <a:chOff x="4883835" y="3337255"/>
            <a:chExt cx="323425" cy="377557"/>
          </a:xfrm>
        </p:grpSpPr>
        <p:sp>
          <p:nvSpPr>
            <p:cNvPr id="12022" name="Google Shape;12022;p6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9"/>
          <p:cNvGrpSpPr/>
          <p:nvPr/>
        </p:nvGrpSpPr>
        <p:grpSpPr>
          <a:xfrm>
            <a:off x="6193310" y="3231839"/>
            <a:ext cx="352590" cy="237488"/>
            <a:chOff x="6193310" y="3407289"/>
            <a:chExt cx="352590" cy="237488"/>
          </a:xfrm>
        </p:grpSpPr>
        <p:sp>
          <p:nvSpPr>
            <p:cNvPr id="12026" name="Google Shape;12026;p6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69"/>
          <p:cNvGrpSpPr/>
          <p:nvPr/>
        </p:nvGrpSpPr>
        <p:grpSpPr>
          <a:xfrm>
            <a:off x="6637117" y="3222393"/>
            <a:ext cx="353735" cy="254504"/>
            <a:chOff x="6637117" y="3397843"/>
            <a:chExt cx="353735" cy="254504"/>
          </a:xfrm>
        </p:grpSpPr>
        <p:sp>
          <p:nvSpPr>
            <p:cNvPr id="12032" name="Google Shape;12032;p6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69"/>
          <p:cNvGrpSpPr/>
          <p:nvPr/>
        </p:nvGrpSpPr>
        <p:grpSpPr>
          <a:xfrm>
            <a:off x="7075994" y="3174081"/>
            <a:ext cx="360637" cy="352336"/>
            <a:chOff x="7075994" y="3349531"/>
            <a:chExt cx="360637" cy="352336"/>
          </a:xfrm>
        </p:grpSpPr>
        <p:sp>
          <p:nvSpPr>
            <p:cNvPr id="12039" name="Google Shape;12039;p6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9"/>
          <p:cNvGrpSpPr/>
          <p:nvPr/>
        </p:nvGrpSpPr>
        <p:grpSpPr>
          <a:xfrm>
            <a:off x="7651983" y="3173731"/>
            <a:ext cx="107183" cy="352399"/>
            <a:chOff x="7651983" y="3349181"/>
            <a:chExt cx="107183" cy="352399"/>
          </a:xfrm>
        </p:grpSpPr>
        <p:sp>
          <p:nvSpPr>
            <p:cNvPr id="12047" name="Google Shape;12047;p6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9"/>
          <p:cNvGrpSpPr/>
          <p:nvPr/>
        </p:nvGrpSpPr>
        <p:grpSpPr>
          <a:xfrm>
            <a:off x="7973468" y="3206872"/>
            <a:ext cx="352590" cy="287072"/>
            <a:chOff x="7973468" y="3382322"/>
            <a:chExt cx="352590" cy="287072"/>
          </a:xfrm>
        </p:grpSpPr>
        <p:sp>
          <p:nvSpPr>
            <p:cNvPr id="12050" name="Google Shape;12050;p6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2" name="Google Shape;12062;p6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63" name="Google Shape;12063;p6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67" name="Shape 12067"/>
        <p:cNvGrpSpPr/>
        <p:nvPr/>
      </p:nvGrpSpPr>
      <p:grpSpPr>
        <a:xfrm>
          <a:off x="0" y="0"/>
          <a:ext cx="0" cy="0"/>
          <a:chOff x="0" y="0"/>
          <a:chExt cx="0" cy="0"/>
        </a:xfrm>
      </p:grpSpPr>
      <p:grpSp>
        <p:nvGrpSpPr>
          <p:cNvPr id="12068" name="Google Shape;12068;p70"/>
          <p:cNvGrpSpPr/>
          <p:nvPr/>
        </p:nvGrpSpPr>
        <p:grpSpPr>
          <a:xfrm>
            <a:off x="821808" y="1576858"/>
            <a:ext cx="347872" cy="347488"/>
            <a:chOff x="849677" y="1500658"/>
            <a:chExt cx="347872" cy="347488"/>
          </a:xfrm>
        </p:grpSpPr>
        <p:sp>
          <p:nvSpPr>
            <p:cNvPr id="12069" name="Google Shape;12069;p7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70"/>
          <p:cNvGrpSpPr/>
          <p:nvPr/>
        </p:nvGrpSpPr>
        <p:grpSpPr>
          <a:xfrm>
            <a:off x="1387984" y="1576858"/>
            <a:ext cx="315872" cy="347488"/>
            <a:chOff x="1415853" y="1500658"/>
            <a:chExt cx="315872" cy="347488"/>
          </a:xfrm>
        </p:grpSpPr>
        <p:sp>
          <p:nvSpPr>
            <p:cNvPr id="12076" name="Google Shape;12076;p7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70"/>
          <p:cNvGrpSpPr/>
          <p:nvPr/>
        </p:nvGrpSpPr>
        <p:grpSpPr>
          <a:xfrm>
            <a:off x="4669520" y="1576858"/>
            <a:ext cx="347520" cy="347104"/>
            <a:chOff x="4697389" y="1500658"/>
            <a:chExt cx="347520" cy="347104"/>
          </a:xfrm>
        </p:grpSpPr>
        <p:sp>
          <p:nvSpPr>
            <p:cNvPr id="12081" name="Google Shape;12081;p7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4" name="Google Shape;12084;p70"/>
          <p:cNvGrpSpPr/>
          <p:nvPr/>
        </p:nvGrpSpPr>
        <p:grpSpPr>
          <a:xfrm>
            <a:off x="3575664" y="2041146"/>
            <a:ext cx="347520" cy="353760"/>
            <a:chOff x="3603533" y="1964946"/>
            <a:chExt cx="347520" cy="353760"/>
          </a:xfrm>
        </p:grpSpPr>
        <p:sp>
          <p:nvSpPr>
            <p:cNvPr id="12085" name="Google Shape;12085;p7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70"/>
          <p:cNvGrpSpPr/>
          <p:nvPr/>
        </p:nvGrpSpPr>
        <p:grpSpPr>
          <a:xfrm>
            <a:off x="1922896" y="2040538"/>
            <a:ext cx="357792" cy="352448"/>
            <a:chOff x="1950765" y="1964338"/>
            <a:chExt cx="357792" cy="352448"/>
          </a:xfrm>
        </p:grpSpPr>
        <p:sp>
          <p:nvSpPr>
            <p:cNvPr id="12089" name="Google Shape;12089;p7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0"/>
          <p:cNvGrpSpPr/>
          <p:nvPr/>
        </p:nvGrpSpPr>
        <p:grpSpPr>
          <a:xfrm>
            <a:off x="7407760" y="2040890"/>
            <a:ext cx="367712" cy="353248"/>
            <a:chOff x="7435629" y="1964690"/>
            <a:chExt cx="367712" cy="353248"/>
          </a:xfrm>
        </p:grpSpPr>
        <p:sp>
          <p:nvSpPr>
            <p:cNvPr id="12094" name="Google Shape;12094;p7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70"/>
          <p:cNvGrpSpPr/>
          <p:nvPr/>
        </p:nvGrpSpPr>
        <p:grpSpPr>
          <a:xfrm>
            <a:off x="2484880" y="2041242"/>
            <a:ext cx="333024" cy="352896"/>
            <a:chOff x="2512749" y="1965042"/>
            <a:chExt cx="333024" cy="352896"/>
          </a:xfrm>
        </p:grpSpPr>
        <p:sp>
          <p:nvSpPr>
            <p:cNvPr id="12099" name="Google Shape;12099;p7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70"/>
          <p:cNvGrpSpPr/>
          <p:nvPr/>
        </p:nvGrpSpPr>
        <p:grpSpPr>
          <a:xfrm>
            <a:off x="1370448" y="2057978"/>
            <a:ext cx="365792" cy="335392"/>
            <a:chOff x="1398317" y="1981778"/>
            <a:chExt cx="365792" cy="335392"/>
          </a:xfrm>
        </p:grpSpPr>
        <p:sp>
          <p:nvSpPr>
            <p:cNvPr id="12105" name="Google Shape;12105;p7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70"/>
          <p:cNvGrpSpPr/>
          <p:nvPr/>
        </p:nvGrpSpPr>
        <p:grpSpPr>
          <a:xfrm>
            <a:off x="3024368" y="2079770"/>
            <a:ext cx="353600" cy="314752"/>
            <a:chOff x="3052237" y="2003570"/>
            <a:chExt cx="353600" cy="314752"/>
          </a:xfrm>
        </p:grpSpPr>
        <p:sp>
          <p:nvSpPr>
            <p:cNvPr id="12112" name="Google Shape;12112;p7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70"/>
          <p:cNvGrpSpPr/>
          <p:nvPr/>
        </p:nvGrpSpPr>
        <p:grpSpPr>
          <a:xfrm>
            <a:off x="1376144" y="3034266"/>
            <a:ext cx="368096" cy="223968"/>
            <a:chOff x="1404013" y="2958066"/>
            <a:chExt cx="368096" cy="223968"/>
          </a:xfrm>
        </p:grpSpPr>
        <p:sp>
          <p:nvSpPr>
            <p:cNvPr id="12116" name="Google Shape;12116;p7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8" name="Google Shape;12118;p70"/>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0"/>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0" name="Google Shape;12120;p70"/>
          <p:cNvGrpSpPr/>
          <p:nvPr/>
        </p:nvGrpSpPr>
        <p:grpSpPr>
          <a:xfrm>
            <a:off x="1923280" y="2961402"/>
            <a:ext cx="370368" cy="367328"/>
            <a:chOff x="1951149" y="2885202"/>
            <a:chExt cx="370368" cy="367328"/>
          </a:xfrm>
        </p:grpSpPr>
        <p:sp>
          <p:nvSpPr>
            <p:cNvPr id="12121" name="Google Shape;12121;p7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70"/>
          <p:cNvGrpSpPr/>
          <p:nvPr/>
        </p:nvGrpSpPr>
        <p:grpSpPr>
          <a:xfrm>
            <a:off x="2473808" y="2982362"/>
            <a:ext cx="367328" cy="327296"/>
            <a:chOff x="2501677" y="2906162"/>
            <a:chExt cx="367328" cy="327296"/>
          </a:xfrm>
        </p:grpSpPr>
        <p:sp>
          <p:nvSpPr>
            <p:cNvPr id="12125" name="Google Shape;12125;p7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8" name="Google Shape;12128;p70"/>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9" name="Google Shape;12129;p70"/>
          <p:cNvGrpSpPr/>
          <p:nvPr/>
        </p:nvGrpSpPr>
        <p:grpSpPr>
          <a:xfrm>
            <a:off x="3022448" y="2969914"/>
            <a:ext cx="367712" cy="354240"/>
            <a:chOff x="3050317" y="2893714"/>
            <a:chExt cx="367712" cy="354240"/>
          </a:xfrm>
        </p:grpSpPr>
        <p:sp>
          <p:nvSpPr>
            <p:cNvPr id="12130" name="Google Shape;12130;p7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70"/>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0"/>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4" name="Google Shape;12134;p70"/>
          <p:cNvGrpSpPr/>
          <p:nvPr/>
        </p:nvGrpSpPr>
        <p:grpSpPr>
          <a:xfrm>
            <a:off x="7503408" y="2962554"/>
            <a:ext cx="185184" cy="367296"/>
            <a:chOff x="7531277" y="2886354"/>
            <a:chExt cx="185184" cy="367296"/>
          </a:xfrm>
        </p:grpSpPr>
        <p:sp>
          <p:nvSpPr>
            <p:cNvPr id="12135" name="Google Shape;12135;p7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70"/>
          <p:cNvGrpSpPr/>
          <p:nvPr/>
        </p:nvGrpSpPr>
        <p:grpSpPr>
          <a:xfrm>
            <a:off x="6898768" y="2962938"/>
            <a:ext cx="297184" cy="367296"/>
            <a:chOff x="6926637" y="2886738"/>
            <a:chExt cx="297184" cy="367296"/>
          </a:xfrm>
        </p:grpSpPr>
        <p:sp>
          <p:nvSpPr>
            <p:cNvPr id="12139" name="Google Shape;12139;p7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2" name="Google Shape;12142;p70"/>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0"/>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4" name="Google Shape;12144;p70"/>
          <p:cNvGrpSpPr/>
          <p:nvPr/>
        </p:nvGrpSpPr>
        <p:grpSpPr>
          <a:xfrm>
            <a:off x="6312784" y="2962554"/>
            <a:ext cx="370368" cy="368064"/>
            <a:chOff x="6340653" y="2886354"/>
            <a:chExt cx="370368" cy="368064"/>
          </a:xfrm>
        </p:grpSpPr>
        <p:sp>
          <p:nvSpPr>
            <p:cNvPr id="12145" name="Google Shape;12145;p7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70"/>
          <p:cNvGrpSpPr/>
          <p:nvPr/>
        </p:nvGrpSpPr>
        <p:grpSpPr>
          <a:xfrm>
            <a:off x="5218928" y="2057626"/>
            <a:ext cx="354752" cy="336512"/>
            <a:chOff x="5246797" y="1981426"/>
            <a:chExt cx="354752" cy="336512"/>
          </a:xfrm>
        </p:grpSpPr>
        <p:sp>
          <p:nvSpPr>
            <p:cNvPr id="12152" name="Google Shape;12152;p7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70"/>
          <p:cNvGrpSpPr/>
          <p:nvPr/>
        </p:nvGrpSpPr>
        <p:grpSpPr>
          <a:xfrm>
            <a:off x="4120880" y="2178266"/>
            <a:ext cx="355136" cy="216256"/>
            <a:chOff x="4148749" y="2102066"/>
            <a:chExt cx="355136" cy="216256"/>
          </a:xfrm>
        </p:grpSpPr>
        <p:sp>
          <p:nvSpPr>
            <p:cNvPr id="12155" name="Google Shape;12155;p7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70"/>
          <p:cNvGrpSpPr/>
          <p:nvPr/>
        </p:nvGrpSpPr>
        <p:grpSpPr>
          <a:xfrm>
            <a:off x="5766800" y="2077626"/>
            <a:ext cx="354752" cy="315360"/>
            <a:chOff x="5794669" y="2001426"/>
            <a:chExt cx="354752" cy="315360"/>
          </a:xfrm>
        </p:grpSpPr>
        <p:sp>
          <p:nvSpPr>
            <p:cNvPr id="12158" name="Google Shape;12158;p7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70"/>
          <p:cNvGrpSpPr/>
          <p:nvPr/>
        </p:nvGrpSpPr>
        <p:grpSpPr>
          <a:xfrm>
            <a:off x="6317360" y="2106042"/>
            <a:ext cx="352832" cy="289216"/>
            <a:chOff x="6345229" y="2029842"/>
            <a:chExt cx="352832" cy="289216"/>
          </a:xfrm>
        </p:grpSpPr>
        <p:sp>
          <p:nvSpPr>
            <p:cNvPr id="12161" name="Google Shape;12161;p7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70"/>
          <p:cNvGrpSpPr/>
          <p:nvPr/>
        </p:nvGrpSpPr>
        <p:grpSpPr>
          <a:xfrm>
            <a:off x="4669520" y="2112538"/>
            <a:ext cx="354752" cy="281984"/>
            <a:chOff x="4697389" y="2036338"/>
            <a:chExt cx="354752" cy="281984"/>
          </a:xfrm>
        </p:grpSpPr>
        <p:sp>
          <p:nvSpPr>
            <p:cNvPr id="12164" name="Google Shape;12164;p7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70"/>
          <p:cNvGrpSpPr/>
          <p:nvPr/>
        </p:nvGrpSpPr>
        <p:grpSpPr>
          <a:xfrm>
            <a:off x="1376144" y="2500954"/>
            <a:ext cx="353600" cy="354944"/>
            <a:chOff x="1404013" y="2424754"/>
            <a:chExt cx="353600" cy="354944"/>
          </a:xfrm>
        </p:grpSpPr>
        <p:sp>
          <p:nvSpPr>
            <p:cNvPr id="12167" name="Google Shape;12167;p7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70"/>
          <p:cNvGrpSpPr/>
          <p:nvPr/>
        </p:nvGrpSpPr>
        <p:grpSpPr>
          <a:xfrm>
            <a:off x="826384" y="2504474"/>
            <a:ext cx="355104" cy="351040"/>
            <a:chOff x="854253" y="2428274"/>
            <a:chExt cx="355104" cy="351040"/>
          </a:xfrm>
        </p:grpSpPr>
        <p:sp>
          <p:nvSpPr>
            <p:cNvPr id="12173" name="Google Shape;12173;p7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70"/>
          <p:cNvGrpSpPr/>
          <p:nvPr/>
        </p:nvGrpSpPr>
        <p:grpSpPr>
          <a:xfrm>
            <a:off x="6869040" y="2517146"/>
            <a:ext cx="354752" cy="275904"/>
            <a:chOff x="6896909" y="2440946"/>
            <a:chExt cx="354752" cy="275904"/>
          </a:xfrm>
        </p:grpSpPr>
        <p:sp>
          <p:nvSpPr>
            <p:cNvPr id="12176" name="Google Shape;12176;p7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8" name="Google Shape;12178;p70"/>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9" name="Google Shape;12179;p70"/>
          <p:cNvGrpSpPr/>
          <p:nvPr/>
        </p:nvGrpSpPr>
        <p:grpSpPr>
          <a:xfrm>
            <a:off x="5237200" y="2500954"/>
            <a:ext cx="321984" cy="354560"/>
            <a:chOff x="5265069" y="2424754"/>
            <a:chExt cx="321984" cy="354560"/>
          </a:xfrm>
        </p:grpSpPr>
        <p:sp>
          <p:nvSpPr>
            <p:cNvPr id="12180" name="Google Shape;12180;p7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70"/>
          <p:cNvGrpSpPr/>
          <p:nvPr/>
        </p:nvGrpSpPr>
        <p:grpSpPr>
          <a:xfrm>
            <a:off x="4122800" y="2542970"/>
            <a:ext cx="355104" cy="259584"/>
            <a:chOff x="4150669" y="2466770"/>
            <a:chExt cx="355104" cy="259584"/>
          </a:xfrm>
        </p:grpSpPr>
        <p:sp>
          <p:nvSpPr>
            <p:cNvPr id="12183" name="Google Shape;12183;p7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70"/>
          <p:cNvGrpSpPr/>
          <p:nvPr/>
        </p:nvGrpSpPr>
        <p:grpSpPr>
          <a:xfrm>
            <a:off x="4671824" y="2501146"/>
            <a:ext cx="354336" cy="353984"/>
            <a:chOff x="4699693" y="2424946"/>
            <a:chExt cx="354336" cy="353984"/>
          </a:xfrm>
        </p:grpSpPr>
        <p:sp>
          <p:nvSpPr>
            <p:cNvPr id="12188" name="Google Shape;12188;p7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0" name="Google Shape;12190;p70"/>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0"/>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2" name="Google Shape;12192;p70"/>
          <p:cNvGrpSpPr/>
          <p:nvPr/>
        </p:nvGrpSpPr>
        <p:grpSpPr>
          <a:xfrm>
            <a:off x="1925168" y="2628442"/>
            <a:ext cx="355136" cy="227072"/>
            <a:chOff x="1953037" y="2552242"/>
            <a:chExt cx="355136" cy="227072"/>
          </a:xfrm>
        </p:grpSpPr>
        <p:sp>
          <p:nvSpPr>
            <p:cNvPr id="12193" name="Google Shape;12193;p7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5" name="Google Shape;12195;p70"/>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6" name="Google Shape;12196;p70"/>
          <p:cNvGrpSpPr/>
          <p:nvPr/>
        </p:nvGrpSpPr>
        <p:grpSpPr>
          <a:xfrm>
            <a:off x="2473072" y="2603418"/>
            <a:ext cx="355104" cy="250944"/>
            <a:chOff x="2500941" y="2527218"/>
            <a:chExt cx="355104" cy="250944"/>
          </a:xfrm>
        </p:grpSpPr>
        <p:sp>
          <p:nvSpPr>
            <p:cNvPr id="12197" name="Google Shape;12197;p7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2" name="Google Shape;12202;p70"/>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3" name="Google Shape;12203;p70"/>
          <p:cNvGrpSpPr/>
          <p:nvPr/>
        </p:nvGrpSpPr>
        <p:grpSpPr>
          <a:xfrm>
            <a:off x="7965936" y="2503322"/>
            <a:ext cx="356256" cy="351808"/>
            <a:chOff x="7993805" y="2427122"/>
            <a:chExt cx="356256" cy="351808"/>
          </a:xfrm>
        </p:grpSpPr>
        <p:sp>
          <p:nvSpPr>
            <p:cNvPr id="12204" name="Google Shape;12204;p7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70"/>
          <p:cNvGrpSpPr/>
          <p:nvPr/>
        </p:nvGrpSpPr>
        <p:grpSpPr>
          <a:xfrm>
            <a:off x="850768" y="2041210"/>
            <a:ext cx="308640" cy="353312"/>
            <a:chOff x="878637" y="1965010"/>
            <a:chExt cx="308640" cy="353312"/>
          </a:xfrm>
        </p:grpSpPr>
        <p:sp>
          <p:nvSpPr>
            <p:cNvPr id="12208" name="Google Shape;12208;p7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70"/>
          <p:cNvGrpSpPr/>
          <p:nvPr/>
        </p:nvGrpSpPr>
        <p:grpSpPr>
          <a:xfrm>
            <a:off x="6868272" y="2040922"/>
            <a:ext cx="348256" cy="352448"/>
            <a:chOff x="6896141" y="1964722"/>
            <a:chExt cx="348256" cy="352448"/>
          </a:xfrm>
        </p:grpSpPr>
        <p:sp>
          <p:nvSpPr>
            <p:cNvPr id="12212" name="Google Shape;12212;p7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70"/>
          <p:cNvGrpSpPr/>
          <p:nvPr/>
        </p:nvGrpSpPr>
        <p:grpSpPr>
          <a:xfrm>
            <a:off x="7962128" y="2091578"/>
            <a:ext cx="355136" cy="303328"/>
            <a:chOff x="7989997" y="2015378"/>
            <a:chExt cx="355136" cy="303328"/>
          </a:xfrm>
        </p:grpSpPr>
        <p:sp>
          <p:nvSpPr>
            <p:cNvPr id="12216" name="Google Shape;12216;p7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70"/>
          <p:cNvGrpSpPr/>
          <p:nvPr/>
        </p:nvGrpSpPr>
        <p:grpSpPr>
          <a:xfrm>
            <a:off x="3570352" y="1585562"/>
            <a:ext cx="348640" cy="330784"/>
            <a:chOff x="3598221" y="1509362"/>
            <a:chExt cx="348640" cy="330784"/>
          </a:xfrm>
        </p:grpSpPr>
        <p:sp>
          <p:nvSpPr>
            <p:cNvPr id="12220" name="Google Shape;12220;p7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70"/>
          <p:cNvGrpSpPr/>
          <p:nvPr/>
        </p:nvGrpSpPr>
        <p:grpSpPr>
          <a:xfrm>
            <a:off x="5218928" y="1576858"/>
            <a:ext cx="347872" cy="347488"/>
            <a:chOff x="5246797" y="1500658"/>
            <a:chExt cx="347872" cy="347488"/>
          </a:xfrm>
        </p:grpSpPr>
        <p:sp>
          <p:nvSpPr>
            <p:cNvPr id="12225" name="Google Shape;12225;p7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70"/>
          <p:cNvGrpSpPr/>
          <p:nvPr/>
        </p:nvGrpSpPr>
        <p:grpSpPr>
          <a:xfrm>
            <a:off x="5768720" y="1576858"/>
            <a:ext cx="349024" cy="346752"/>
            <a:chOff x="5796589" y="1500658"/>
            <a:chExt cx="349024" cy="346752"/>
          </a:xfrm>
        </p:grpSpPr>
        <p:sp>
          <p:nvSpPr>
            <p:cNvPr id="12230" name="Google Shape;12230;p7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1" name="Google Shape;12231;p70"/>
            <p:cNvGrpSpPr/>
            <p:nvPr/>
          </p:nvGrpSpPr>
          <p:grpSpPr>
            <a:xfrm>
              <a:off x="5796589" y="1500658"/>
              <a:ext cx="349024" cy="346752"/>
              <a:chOff x="5796589" y="1500658"/>
              <a:chExt cx="349024" cy="346752"/>
            </a:xfrm>
          </p:grpSpPr>
          <p:sp>
            <p:nvSpPr>
              <p:cNvPr id="12232" name="Google Shape;12232;p7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6" name="Google Shape;12236;p70"/>
          <p:cNvGrpSpPr/>
          <p:nvPr/>
        </p:nvGrpSpPr>
        <p:grpSpPr>
          <a:xfrm>
            <a:off x="6867504" y="1578778"/>
            <a:ext cx="348640" cy="343296"/>
            <a:chOff x="6895373" y="1502578"/>
            <a:chExt cx="348640" cy="343296"/>
          </a:xfrm>
        </p:grpSpPr>
        <p:sp>
          <p:nvSpPr>
            <p:cNvPr id="12237" name="Google Shape;12237;p7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70"/>
          <p:cNvGrpSpPr/>
          <p:nvPr/>
        </p:nvGrpSpPr>
        <p:grpSpPr>
          <a:xfrm>
            <a:off x="4119728" y="1581658"/>
            <a:ext cx="347904" cy="336992"/>
            <a:chOff x="4147597" y="1505458"/>
            <a:chExt cx="347904" cy="336992"/>
          </a:xfrm>
        </p:grpSpPr>
        <p:sp>
          <p:nvSpPr>
            <p:cNvPr id="12241" name="Google Shape;12241;p7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70"/>
          <p:cNvGrpSpPr/>
          <p:nvPr/>
        </p:nvGrpSpPr>
        <p:grpSpPr>
          <a:xfrm>
            <a:off x="2471536" y="1576090"/>
            <a:ext cx="347488" cy="348256"/>
            <a:chOff x="2499405" y="1499890"/>
            <a:chExt cx="347488" cy="348256"/>
          </a:xfrm>
        </p:grpSpPr>
        <p:sp>
          <p:nvSpPr>
            <p:cNvPr id="12249" name="Google Shape;12249;p7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4" name="Google Shape;12254;p70"/>
          <p:cNvGrpSpPr/>
          <p:nvPr/>
        </p:nvGrpSpPr>
        <p:grpSpPr>
          <a:xfrm>
            <a:off x="1928976" y="1576698"/>
            <a:ext cx="331520" cy="348032"/>
            <a:chOff x="1956845" y="1500498"/>
            <a:chExt cx="331520" cy="348032"/>
          </a:xfrm>
        </p:grpSpPr>
        <p:sp>
          <p:nvSpPr>
            <p:cNvPr id="12255" name="Google Shape;12255;p7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70"/>
          <p:cNvGrpSpPr/>
          <p:nvPr/>
        </p:nvGrpSpPr>
        <p:grpSpPr>
          <a:xfrm>
            <a:off x="6317744" y="1626074"/>
            <a:ext cx="348640" cy="250656"/>
            <a:chOff x="6345613" y="1549874"/>
            <a:chExt cx="348640" cy="250656"/>
          </a:xfrm>
        </p:grpSpPr>
        <p:sp>
          <p:nvSpPr>
            <p:cNvPr id="12268" name="Google Shape;12268;p7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70"/>
          <p:cNvGrpSpPr/>
          <p:nvPr/>
        </p:nvGrpSpPr>
        <p:grpSpPr>
          <a:xfrm>
            <a:off x="7416912" y="1583226"/>
            <a:ext cx="348640" cy="334272"/>
            <a:chOff x="7444781" y="1507026"/>
            <a:chExt cx="348640" cy="334272"/>
          </a:xfrm>
        </p:grpSpPr>
        <p:sp>
          <p:nvSpPr>
            <p:cNvPr id="12275" name="Google Shape;12275;p7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70"/>
          <p:cNvGrpSpPr/>
          <p:nvPr/>
        </p:nvGrpSpPr>
        <p:grpSpPr>
          <a:xfrm>
            <a:off x="7967472" y="1582938"/>
            <a:ext cx="347872" cy="334944"/>
            <a:chOff x="7995341" y="1506738"/>
            <a:chExt cx="347872" cy="334944"/>
          </a:xfrm>
        </p:grpSpPr>
        <p:sp>
          <p:nvSpPr>
            <p:cNvPr id="12281" name="Google Shape;12281;p7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70"/>
          <p:cNvGrpSpPr/>
          <p:nvPr/>
        </p:nvGrpSpPr>
        <p:grpSpPr>
          <a:xfrm>
            <a:off x="3020176" y="1599130"/>
            <a:ext cx="347872" cy="303904"/>
            <a:chOff x="3048045" y="1522930"/>
            <a:chExt cx="347872" cy="303904"/>
          </a:xfrm>
        </p:grpSpPr>
        <p:sp>
          <p:nvSpPr>
            <p:cNvPr id="12288" name="Google Shape;12288;p7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9" name="Google Shape;12289;p70"/>
            <p:cNvGrpSpPr/>
            <p:nvPr/>
          </p:nvGrpSpPr>
          <p:grpSpPr>
            <a:xfrm>
              <a:off x="3048045" y="1522930"/>
              <a:ext cx="347872" cy="303904"/>
              <a:chOff x="3048045" y="1522930"/>
              <a:chExt cx="347872" cy="303904"/>
            </a:xfrm>
          </p:grpSpPr>
          <p:sp>
            <p:nvSpPr>
              <p:cNvPr id="12290" name="Google Shape;12290;p7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92" name="Google Shape;12292;p70"/>
          <p:cNvGrpSpPr/>
          <p:nvPr/>
        </p:nvGrpSpPr>
        <p:grpSpPr>
          <a:xfrm>
            <a:off x="1105264" y="3428122"/>
            <a:ext cx="313984" cy="358560"/>
            <a:chOff x="1133133" y="3351922"/>
            <a:chExt cx="313984" cy="358560"/>
          </a:xfrm>
        </p:grpSpPr>
        <p:sp>
          <p:nvSpPr>
            <p:cNvPr id="12293" name="Google Shape;12293;p7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9" name="Google Shape;12309;p70"/>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0" name="Google Shape;12310;p70"/>
          <p:cNvGrpSpPr/>
          <p:nvPr/>
        </p:nvGrpSpPr>
        <p:grpSpPr>
          <a:xfrm>
            <a:off x="2767184" y="3428794"/>
            <a:ext cx="288448" cy="357120"/>
            <a:chOff x="2795053" y="3352594"/>
            <a:chExt cx="288448" cy="357120"/>
          </a:xfrm>
        </p:grpSpPr>
        <p:sp>
          <p:nvSpPr>
            <p:cNvPr id="12311" name="Google Shape;12311;p7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70"/>
          <p:cNvGrpSpPr/>
          <p:nvPr/>
        </p:nvGrpSpPr>
        <p:grpSpPr>
          <a:xfrm>
            <a:off x="2208656" y="3429402"/>
            <a:ext cx="304832" cy="356512"/>
            <a:chOff x="2236525" y="3353202"/>
            <a:chExt cx="304832" cy="356512"/>
          </a:xfrm>
        </p:grpSpPr>
        <p:sp>
          <p:nvSpPr>
            <p:cNvPr id="12321" name="Google Shape;12321;p7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70"/>
          <p:cNvGrpSpPr/>
          <p:nvPr/>
        </p:nvGrpSpPr>
        <p:grpSpPr>
          <a:xfrm>
            <a:off x="3882768" y="3428890"/>
            <a:ext cx="256800" cy="357024"/>
            <a:chOff x="3910637" y="3352690"/>
            <a:chExt cx="256800" cy="357024"/>
          </a:xfrm>
        </p:grpSpPr>
        <p:sp>
          <p:nvSpPr>
            <p:cNvPr id="12325" name="Google Shape;12325;p7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70"/>
          <p:cNvGrpSpPr/>
          <p:nvPr/>
        </p:nvGrpSpPr>
        <p:grpSpPr>
          <a:xfrm>
            <a:off x="6028560" y="3428122"/>
            <a:ext cx="360064" cy="360096"/>
            <a:chOff x="6056429" y="3351922"/>
            <a:chExt cx="360064" cy="360096"/>
          </a:xfrm>
        </p:grpSpPr>
        <p:sp>
          <p:nvSpPr>
            <p:cNvPr id="12329" name="Google Shape;12329;p7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70"/>
          <p:cNvGrpSpPr/>
          <p:nvPr/>
        </p:nvGrpSpPr>
        <p:grpSpPr>
          <a:xfrm>
            <a:off x="6581008" y="3429274"/>
            <a:ext cx="357408" cy="357408"/>
            <a:chOff x="6608877" y="3353074"/>
            <a:chExt cx="357408" cy="357408"/>
          </a:xfrm>
        </p:grpSpPr>
        <p:sp>
          <p:nvSpPr>
            <p:cNvPr id="12333" name="Google Shape;12333;p7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0" name="Google Shape;12340;p70"/>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0"/>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2" name="Google Shape;12342;p70"/>
          <p:cNvGrpSpPr/>
          <p:nvPr/>
        </p:nvGrpSpPr>
        <p:grpSpPr>
          <a:xfrm>
            <a:off x="4931664" y="3446426"/>
            <a:ext cx="357408" cy="323488"/>
            <a:chOff x="4959533" y="3370226"/>
            <a:chExt cx="357408" cy="323488"/>
          </a:xfrm>
        </p:grpSpPr>
        <p:sp>
          <p:nvSpPr>
            <p:cNvPr id="12343" name="Google Shape;12343;p7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70"/>
          <p:cNvGrpSpPr/>
          <p:nvPr/>
        </p:nvGrpSpPr>
        <p:grpSpPr>
          <a:xfrm>
            <a:off x="7130768" y="3429274"/>
            <a:ext cx="357056" cy="357408"/>
            <a:chOff x="7158637" y="3353074"/>
            <a:chExt cx="357056" cy="357408"/>
          </a:xfrm>
        </p:grpSpPr>
        <p:sp>
          <p:nvSpPr>
            <p:cNvPr id="12346" name="Google Shape;12346;p7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70"/>
          <p:cNvGrpSpPr/>
          <p:nvPr/>
        </p:nvGrpSpPr>
        <p:grpSpPr>
          <a:xfrm>
            <a:off x="3288400" y="3428602"/>
            <a:ext cx="344832" cy="356544"/>
            <a:chOff x="3316269" y="3352402"/>
            <a:chExt cx="344832" cy="356544"/>
          </a:xfrm>
        </p:grpSpPr>
        <p:sp>
          <p:nvSpPr>
            <p:cNvPr id="12351" name="Google Shape;12351;p7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0"/>
          <p:cNvGrpSpPr/>
          <p:nvPr/>
        </p:nvGrpSpPr>
        <p:grpSpPr>
          <a:xfrm>
            <a:off x="5481040" y="3447706"/>
            <a:ext cx="358560" cy="319552"/>
            <a:chOff x="5508909" y="3371506"/>
            <a:chExt cx="358560" cy="319552"/>
          </a:xfrm>
        </p:grpSpPr>
        <p:sp>
          <p:nvSpPr>
            <p:cNvPr id="12355" name="Google Shape;12355;p7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5" name="Google Shape;12365;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69" name="Shape 12369"/>
        <p:cNvGrpSpPr/>
        <p:nvPr/>
      </p:nvGrpSpPr>
      <p:grpSpPr>
        <a:xfrm>
          <a:off x="0" y="0"/>
          <a:ext cx="0" cy="0"/>
          <a:chOff x="0" y="0"/>
          <a:chExt cx="0" cy="0"/>
        </a:xfrm>
      </p:grpSpPr>
      <p:sp>
        <p:nvSpPr>
          <p:cNvPr id="12370" name="Google Shape;12370;p71"/>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1" name="Google Shape;12371;p71"/>
          <p:cNvGrpSpPr/>
          <p:nvPr/>
        </p:nvGrpSpPr>
        <p:grpSpPr>
          <a:xfrm>
            <a:off x="3026217" y="3893352"/>
            <a:ext cx="346056" cy="345674"/>
            <a:chOff x="3303268" y="3817349"/>
            <a:chExt cx="346056" cy="345674"/>
          </a:xfrm>
        </p:grpSpPr>
        <p:sp>
          <p:nvSpPr>
            <p:cNvPr id="12372" name="Google Shape;12372;p7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71"/>
          <p:cNvGrpSpPr/>
          <p:nvPr/>
        </p:nvGrpSpPr>
        <p:grpSpPr>
          <a:xfrm>
            <a:off x="3475306" y="3893352"/>
            <a:ext cx="346056" cy="345674"/>
            <a:chOff x="3752358" y="3817349"/>
            <a:chExt cx="346056" cy="345674"/>
          </a:xfrm>
        </p:grpSpPr>
        <p:sp>
          <p:nvSpPr>
            <p:cNvPr id="12377" name="Google Shape;12377;p7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71"/>
          <p:cNvGrpSpPr/>
          <p:nvPr/>
        </p:nvGrpSpPr>
        <p:grpSpPr>
          <a:xfrm>
            <a:off x="4822956" y="3893352"/>
            <a:ext cx="346024" cy="345674"/>
            <a:chOff x="5100008" y="3817349"/>
            <a:chExt cx="346024" cy="345674"/>
          </a:xfrm>
        </p:grpSpPr>
        <p:sp>
          <p:nvSpPr>
            <p:cNvPr id="12382" name="Google Shape;12382;p7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71"/>
          <p:cNvGrpSpPr/>
          <p:nvPr/>
        </p:nvGrpSpPr>
        <p:grpSpPr>
          <a:xfrm>
            <a:off x="5721867" y="3893352"/>
            <a:ext cx="345674" cy="345674"/>
            <a:chOff x="5998919" y="3817349"/>
            <a:chExt cx="345674" cy="345674"/>
          </a:xfrm>
        </p:grpSpPr>
        <p:sp>
          <p:nvSpPr>
            <p:cNvPr id="12386" name="Google Shape;12386;p7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71"/>
          <p:cNvGrpSpPr/>
          <p:nvPr/>
        </p:nvGrpSpPr>
        <p:grpSpPr>
          <a:xfrm>
            <a:off x="3924396" y="3893352"/>
            <a:ext cx="346024" cy="345674"/>
            <a:chOff x="4201447" y="3817349"/>
            <a:chExt cx="346024" cy="345674"/>
          </a:xfrm>
        </p:grpSpPr>
        <p:sp>
          <p:nvSpPr>
            <p:cNvPr id="12390" name="Google Shape;12390;p7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71"/>
          <p:cNvGrpSpPr/>
          <p:nvPr/>
        </p:nvGrpSpPr>
        <p:grpSpPr>
          <a:xfrm>
            <a:off x="4373867" y="3893352"/>
            <a:ext cx="346024" cy="345674"/>
            <a:chOff x="4650919" y="3817349"/>
            <a:chExt cx="346024" cy="345674"/>
          </a:xfrm>
        </p:grpSpPr>
        <p:sp>
          <p:nvSpPr>
            <p:cNvPr id="12393" name="Google Shape;12393;p7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6" name="Google Shape;12396;p71"/>
          <p:cNvGrpSpPr/>
          <p:nvPr/>
        </p:nvGrpSpPr>
        <p:grpSpPr>
          <a:xfrm>
            <a:off x="5272810" y="3893352"/>
            <a:ext cx="345642" cy="345674"/>
            <a:chOff x="5549861" y="3817349"/>
            <a:chExt cx="345642" cy="345674"/>
          </a:xfrm>
        </p:grpSpPr>
        <p:sp>
          <p:nvSpPr>
            <p:cNvPr id="12397" name="Google Shape;12397;p7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71"/>
          <p:cNvGrpSpPr/>
          <p:nvPr/>
        </p:nvGrpSpPr>
        <p:grpSpPr>
          <a:xfrm>
            <a:off x="1281335" y="3474029"/>
            <a:ext cx="367255" cy="269855"/>
            <a:chOff x="1306445" y="3397829"/>
            <a:chExt cx="367255" cy="269855"/>
          </a:xfrm>
        </p:grpSpPr>
        <p:sp>
          <p:nvSpPr>
            <p:cNvPr id="12401" name="Google Shape;12401;p7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71"/>
          <p:cNvGrpSpPr/>
          <p:nvPr/>
        </p:nvGrpSpPr>
        <p:grpSpPr>
          <a:xfrm>
            <a:off x="1756207" y="3467600"/>
            <a:ext cx="367255" cy="282364"/>
            <a:chOff x="1781317" y="3391400"/>
            <a:chExt cx="367255" cy="282364"/>
          </a:xfrm>
        </p:grpSpPr>
        <p:sp>
          <p:nvSpPr>
            <p:cNvPr id="12408" name="Google Shape;12408;p7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1"/>
          <p:cNvGrpSpPr/>
          <p:nvPr/>
        </p:nvGrpSpPr>
        <p:grpSpPr>
          <a:xfrm>
            <a:off x="3653720" y="3447133"/>
            <a:ext cx="369164" cy="323297"/>
            <a:chOff x="3678830" y="3370933"/>
            <a:chExt cx="369164" cy="323297"/>
          </a:xfrm>
        </p:grpSpPr>
        <p:sp>
          <p:nvSpPr>
            <p:cNvPr id="12415" name="Google Shape;12415;p7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71"/>
          <p:cNvGrpSpPr/>
          <p:nvPr/>
        </p:nvGrpSpPr>
        <p:grpSpPr>
          <a:xfrm>
            <a:off x="834155" y="3424375"/>
            <a:ext cx="312316" cy="368400"/>
            <a:chOff x="859265" y="3348175"/>
            <a:chExt cx="312316" cy="368400"/>
          </a:xfrm>
        </p:grpSpPr>
        <p:sp>
          <p:nvSpPr>
            <p:cNvPr id="12427" name="Google Shape;12427;p7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2" name="Google Shape;12432;p71"/>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3" name="Google Shape;12433;p71"/>
          <p:cNvGrpSpPr/>
          <p:nvPr/>
        </p:nvGrpSpPr>
        <p:grpSpPr>
          <a:xfrm>
            <a:off x="2741264" y="3437213"/>
            <a:ext cx="330110" cy="308908"/>
            <a:chOff x="2766264" y="3394042"/>
            <a:chExt cx="294873" cy="275934"/>
          </a:xfrm>
        </p:grpSpPr>
        <p:sp>
          <p:nvSpPr>
            <p:cNvPr id="12434" name="Google Shape;12434;p7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71"/>
          <p:cNvGrpSpPr/>
          <p:nvPr/>
        </p:nvGrpSpPr>
        <p:grpSpPr>
          <a:xfrm>
            <a:off x="3189862" y="3435388"/>
            <a:ext cx="346406" cy="347552"/>
            <a:chOff x="3214972" y="3359188"/>
            <a:chExt cx="346406" cy="347552"/>
          </a:xfrm>
        </p:grpSpPr>
        <p:sp>
          <p:nvSpPr>
            <p:cNvPr id="12439" name="Google Shape;12439;p7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71"/>
          <p:cNvGrpSpPr/>
          <p:nvPr/>
        </p:nvGrpSpPr>
        <p:grpSpPr>
          <a:xfrm>
            <a:off x="4604196" y="3485393"/>
            <a:ext cx="367255" cy="244486"/>
            <a:chOff x="4629306" y="3409193"/>
            <a:chExt cx="367255" cy="244486"/>
          </a:xfrm>
        </p:grpSpPr>
        <p:sp>
          <p:nvSpPr>
            <p:cNvPr id="12454" name="Google Shape;12454;p7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4" name="Google Shape;12464;p71"/>
          <p:cNvGrpSpPr/>
          <p:nvPr/>
        </p:nvGrpSpPr>
        <p:grpSpPr>
          <a:xfrm>
            <a:off x="4168380" y="3426284"/>
            <a:ext cx="289939" cy="334661"/>
            <a:chOff x="4193490" y="3350084"/>
            <a:chExt cx="289939" cy="334661"/>
          </a:xfrm>
        </p:grpSpPr>
        <p:sp>
          <p:nvSpPr>
            <p:cNvPr id="12465" name="Google Shape;12465;p7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71"/>
          <p:cNvGrpSpPr/>
          <p:nvPr/>
        </p:nvGrpSpPr>
        <p:grpSpPr>
          <a:xfrm>
            <a:off x="6508171" y="3427430"/>
            <a:ext cx="357037" cy="357005"/>
            <a:chOff x="6533281" y="3351230"/>
            <a:chExt cx="357037" cy="357005"/>
          </a:xfrm>
        </p:grpSpPr>
        <p:sp>
          <p:nvSpPr>
            <p:cNvPr id="12476" name="Google Shape;12476;p7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71"/>
          <p:cNvGrpSpPr/>
          <p:nvPr/>
        </p:nvGrpSpPr>
        <p:grpSpPr>
          <a:xfrm>
            <a:off x="6033331" y="3427430"/>
            <a:ext cx="357387" cy="357005"/>
            <a:chOff x="6058441" y="3351230"/>
            <a:chExt cx="357387" cy="357005"/>
          </a:xfrm>
        </p:grpSpPr>
        <p:sp>
          <p:nvSpPr>
            <p:cNvPr id="12480" name="Google Shape;12480;p7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1"/>
          <p:cNvGrpSpPr/>
          <p:nvPr/>
        </p:nvGrpSpPr>
        <p:grpSpPr>
          <a:xfrm>
            <a:off x="7932373" y="3427048"/>
            <a:ext cx="357387" cy="357387"/>
            <a:chOff x="7957483" y="3350848"/>
            <a:chExt cx="357387" cy="357387"/>
          </a:xfrm>
        </p:grpSpPr>
        <p:sp>
          <p:nvSpPr>
            <p:cNvPr id="12483" name="Google Shape;12483;p7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71"/>
          <p:cNvGrpSpPr/>
          <p:nvPr/>
        </p:nvGrpSpPr>
        <p:grpSpPr>
          <a:xfrm>
            <a:off x="6982661" y="3427430"/>
            <a:ext cx="357387" cy="357005"/>
            <a:chOff x="7007771" y="3351230"/>
            <a:chExt cx="357387" cy="357005"/>
          </a:xfrm>
        </p:grpSpPr>
        <p:sp>
          <p:nvSpPr>
            <p:cNvPr id="12487" name="Google Shape;12487;p7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71"/>
          <p:cNvGrpSpPr/>
          <p:nvPr/>
        </p:nvGrpSpPr>
        <p:grpSpPr>
          <a:xfrm>
            <a:off x="5083620" y="3427430"/>
            <a:ext cx="357005" cy="357005"/>
            <a:chOff x="5108729" y="3351230"/>
            <a:chExt cx="357005" cy="357005"/>
          </a:xfrm>
        </p:grpSpPr>
        <p:sp>
          <p:nvSpPr>
            <p:cNvPr id="12493" name="Google Shape;12493;p7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1"/>
          <p:cNvGrpSpPr/>
          <p:nvPr/>
        </p:nvGrpSpPr>
        <p:grpSpPr>
          <a:xfrm>
            <a:off x="5558459" y="3427430"/>
            <a:ext cx="357419" cy="357005"/>
            <a:chOff x="5583569" y="3351230"/>
            <a:chExt cx="357419" cy="357005"/>
          </a:xfrm>
        </p:grpSpPr>
        <p:sp>
          <p:nvSpPr>
            <p:cNvPr id="12496" name="Google Shape;12496;p7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71"/>
          <p:cNvGrpSpPr/>
          <p:nvPr/>
        </p:nvGrpSpPr>
        <p:grpSpPr>
          <a:xfrm>
            <a:off x="7457119" y="3427430"/>
            <a:ext cx="357419" cy="357005"/>
            <a:chOff x="7482229" y="3351230"/>
            <a:chExt cx="357419" cy="357005"/>
          </a:xfrm>
        </p:grpSpPr>
        <p:sp>
          <p:nvSpPr>
            <p:cNvPr id="12499" name="Google Shape;12499;p7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71"/>
          <p:cNvGrpSpPr/>
          <p:nvPr/>
        </p:nvGrpSpPr>
        <p:grpSpPr>
          <a:xfrm>
            <a:off x="3739375" y="2966882"/>
            <a:ext cx="222874" cy="345737"/>
            <a:chOff x="3764485" y="2890682"/>
            <a:chExt cx="222874" cy="345737"/>
          </a:xfrm>
        </p:grpSpPr>
        <p:sp>
          <p:nvSpPr>
            <p:cNvPr id="12505" name="Google Shape;12505;p7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71"/>
          <p:cNvGrpSpPr/>
          <p:nvPr/>
        </p:nvGrpSpPr>
        <p:grpSpPr>
          <a:xfrm>
            <a:off x="2213507" y="2984331"/>
            <a:ext cx="422596" cy="310382"/>
            <a:chOff x="2278533" y="2937377"/>
            <a:chExt cx="346788" cy="254704"/>
          </a:xfrm>
        </p:grpSpPr>
        <p:sp>
          <p:nvSpPr>
            <p:cNvPr id="12509" name="Google Shape;12509;p7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1" name="Google Shape;12511;p71"/>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2" name="Google Shape;12512;p71"/>
          <p:cNvGrpSpPr/>
          <p:nvPr/>
        </p:nvGrpSpPr>
        <p:grpSpPr>
          <a:xfrm>
            <a:off x="1811527" y="2967710"/>
            <a:ext cx="286152" cy="346438"/>
            <a:chOff x="1836637" y="2891510"/>
            <a:chExt cx="286152" cy="346438"/>
          </a:xfrm>
        </p:grpSpPr>
        <p:sp>
          <p:nvSpPr>
            <p:cNvPr id="12513" name="Google Shape;12513;p7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71"/>
          <p:cNvGrpSpPr/>
          <p:nvPr/>
        </p:nvGrpSpPr>
        <p:grpSpPr>
          <a:xfrm>
            <a:off x="5560751" y="2982129"/>
            <a:ext cx="379764" cy="337684"/>
            <a:chOff x="5585861" y="2905929"/>
            <a:chExt cx="379764" cy="337684"/>
          </a:xfrm>
        </p:grpSpPr>
        <p:sp>
          <p:nvSpPr>
            <p:cNvPr id="12517" name="Google Shape;12517;p7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71"/>
          <p:cNvGrpSpPr/>
          <p:nvPr/>
        </p:nvGrpSpPr>
        <p:grpSpPr>
          <a:xfrm>
            <a:off x="1302566" y="2986680"/>
            <a:ext cx="347934" cy="310024"/>
            <a:chOff x="1327676" y="2910480"/>
            <a:chExt cx="347934" cy="310024"/>
          </a:xfrm>
        </p:grpSpPr>
        <p:sp>
          <p:nvSpPr>
            <p:cNvPr id="12522" name="Google Shape;12522;p7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7" name="Google Shape;12527;p71"/>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8" name="Google Shape;12528;p71"/>
          <p:cNvGrpSpPr/>
          <p:nvPr/>
        </p:nvGrpSpPr>
        <p:grpSpPr>
          <a:xfrm>
            <a:off x="2728291" y="2945764"/>
            <a:ext cx="382828" cy="358601"/>
            <a:chOff x="2753373" y="2902523"/>
            <a:chExt cx="347552" cy="325557"/>
          </a:xfrm>
        </p:grpSpPr>
        <p:sp>
          <p:nvSpPr>
            <p:cNvPr id="12529" name="Google Shape;12529;p7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71"/>
          <p:cNvGrpSpPr/>
          <p:nvPr/>
        </p:nvGrpSpPr>
        <p:grpSpPr>
          <a:xfrm>
            <a:off x="823906" y="2979455"/>
            <a:ext cx="356655" cy="335425"/>
            <a:chOff x="849016" y="2903255"/>
            <a:chExt cx="356655" cy="335425"/>
          </a:xfrm>
        </p:grpSpPr>
        <p:sp>
          <p:nvSpPr>
            <p:cNvPr id="12536" name="Google Shape;12536;p7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7" name="Google Shape;12547;p71"/>
          <p:cNvGrpSpPr/>
          <p:nvPr/>
        </p:nvGrpSpPr>
        <p:grpSpPr>
          <a:xfrm>
            <a:off x="4185823" y="3002977"/>
            <a:ext cx="280072" cy="275520"/>
            <a:chOff x="4210933" y="2926777"/>
            <a:chExt cx="280072" cy="275520"/>
          </a:xfrm>
        </p:grpSpPr>
        <p:sp>
          <p:nvSpPr>
            <p:cNvPr id="12548" name="Google Shape;12548;p7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71"/>
          <p:cNvGrpSpPr/>
          <p:nvPr/>
        </p:nvGrpSpPr>
        <p:grpSpPr>
          <a:xfrm>
            <a:off x="4642106" y="2991582"/>
            <a:ext cx="320273" cy="318395"/>
            <a:chOff x="4667216" y="2915382"/>
            <a:chExt cx="320273" cy="318395"/>
          </a:xfrm>
        </p:grpSpPr>
        <p:sp>
          <p:nvSpPr>
            <p:cNvPr id="12562" name="Google Shape;12562;p7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71"/>
          <p:cNvGrpSpPr/>
          <p:nvPr/>
        </p:nvGrpSpPr>
        <p:grpSpPr>
          <a:xfrm>
            <a:off x="5145370" y="3010839"/>
            <a:ext cx="261929" cy="280550"/>
            <a:chOff x="5170480" y="2934639"/>
            <a:chExt cx="261929" cy="280550"/>
          </a:xfrm>
        </p:grpSpPr>
        <p:sp>
          <p:nvSpPr>
            <p:cNvPr id="12567" name="Google Shape;12567;p7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71"/>
          <p:cNvGrpSpPr/>
          <p:nvPr/>
        </p:nvGrpSpPr>
        <p:grpSpPr>
          <a:xfrm>
            <a:off x="6044313" y="2968091"/>
            <a:ext cx="362321" cy="364231"/>
            <a:chOff x="6069423" y="2891892"/>
            <a:chExt cx="362321" cy="364231"/>
          </a:xfrm>
        </p:grpSpPr>
        <p:sp>
          <p:nvSpPr>
            <p:cNvPr id="12575" name="Google Shape;12575;p7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71"/>
          <p:cNvGrpSpPr/>
          <p:nvPr/>
        </p:nvGrpSpPr>
        <p:grpSpPr>
          <a:xfrm>
            <a:off x="6546845" y="2995370"/>
            <a:ext cx="308878" cy="311170"/>
            <a:chOff x="6571955" y="2919170"/>
            <a:chExt cx="308878" cy="311170"/>
          </a:xfrm>
        </p:grpSpPr>
        <p:sp>
          <p:nvSpPr>
            <p:cNvPr id="12582" name="Google Shape;12582;p7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71"/>
          <p:cNvGrpSpPr/>
          <p:nvPr/>
        </p:nvGrpSpPr>
        <p:grpSpPr>
          <a:xfrm>
            <a:off x="7474944" y="3010935"/>
            <a:ext cx="350576" cy="280454"/>
            <a:chOff x="7500054" y="2934735"/>
            <a:chExt cx="350576" cy="280454"/>
          </a:xfrm>
        </p:grpSpPr>
        <p:sp>
          <p:nvSpPr>
            <p:cNvPr id="12593" name="Google Shape;12593;p7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71"/>
          <p:cNvGrpSpPr/>
          <p:nvPr/>
        </p:nvGrpSpPr>
        <p:grpSpPr>
          <a:xfrm>
            <a:off x="6987570" y="2950862"/>
            <a:ext cx="332012" cy="355454"/>
            <a:chOff x="7055134" y="2919170"/>
            <a:chExt cx="290321" cy="310820"/>
          </a:xfrm>
        </p:grpSpPr>
        <p:sp>
          <p:nvSpPr>
            <p:cNvPr id="12602" name="Google Shape;12602;p7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71"/>
          <p:cNvGrpSpPr/>
          <p:nvPr/>
        </p:nvGrpSpPr>
        <p:grpSpPr>
          <a:xfrm>
            <a:off x="7960033" y="2976813"/>
            <a:ext cx="330109" cy="347552"/>
            <a:chOff x="7985143" y="2900613"/>
            <a:chExt cx="330109" cy="347552"/>
          </a:xfrm>
        </p:grpSpPr>
        <p:sp>
          <p:nvSpPr>
            <p:cNvPr id="12617" name="Google Shape;12617;p7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71"/>
          <p:cNvGrpSpPr/>
          <p:nvPr/>
        </p:nvGrpSpPr>
        <p:grpSpPr>
          <a:xfrm>
            <a:off x="7965731" y="2511426"/>
            <a:ext cx="354363" cy="353631"/>
            <a:chOff x="7990840" y="2435226"/>
            <a:chExt cx="354363" cy="353631"/>
          </a:xfrm>
        </p:grpSpPr>
        <p:sp>
          <p:nvSpPr>
            <p:cNvPr id="12626" name="Google Shape;12626;p7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71"/>
          <p:cNvGrpSpPr/>
          <p:nvPr/>
        </p:nvGrpSpPr>
        <p:grpSpPr>
          <a:xfrm>
            <a:off x="1792207" y="2556530"/>
            <a:ext cx="350958" cy="263043"/>
            <a:chOff x="1817317" y="2480330"/>
            <a:chExt cx="350958" cy="263043"/>
          </a:xfrm>
        </p:grpSpPr>
        <p:sp>
          <p:nvSpPr>
            <p:cNvPr id="12630" name="Google Shape;12630;p7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71"/>
          <p:cNvGrpSpPr/>
          <p:nvPr/>
        </p:nvGrpSpPr>
        <p:grpSpPr>
          <a:xfrm>
            <a:off x="1316617" y="2559549"/>
            <a:ext cx="419913" cy="308109"/>
            <a:chOff x="1341727" y="2483349"/>
            <a:chExt cx="419913" cy="308109"/>
          </a:xfrm>
        </p:grpSpPr>
        <p:sp>
          <p:nvSpPr>
            <p:cNvPr id="12636" name="Google Shape;12636;p7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71"/>
          <p:cNvGrpSpPr/>
          <p:nvPr/>
        </p:nvGrpSpPr>
        <p:grpSpPr>
          <a:xfrm>
            <a:off x="829222" y="2523936"/>
            <a:ext cx="376358" cy="330109"/>
            <a:chOff x="854332" y="2447736"/>
            <a:chExt cx="376358" cy="330109"/>
          </a:xfrm>
        </p:grpSpPr>
        <p:sp>
          <p:nvSpPr>
            <p:cNvPr id="12640" name="Google Shape;12640;p7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71"/>
          <p:cNvGrpSpPr/>
          <p:nvPr/>
        </p:nvGrpSpPr>
        <p:grpSpPr>
          <a:xfrm>
            <a:off x="4181653" y="2527151"/>
            <a:ext cx="322151" cy="322374"/>
            <a:chOff x="4206763" y="2450951"/>
            <a:chExt cx="322151" cy="322374"/>
          </a:xfrm>
        </p:grpSpPr>
        <p:sp>
          <p:nvSpPr>
            <p:cNvPr id="12649" name="Google Shape;12649;p7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71"/>
          <p:cNvGrpSpPr/>
          <p:nvPr/>
        </p:nvGrpSpPr>
        <p:grpSpPr>
          <a:xfrm>
            <a:off x="7491236" y="2526259"/>
            <a:ext cx="327976" cy="324316"/>
            <a:chOff x="7528096" y="2450059"/>
            <a:chExt cx="327976" cy="324316"/>
          </a:xfrm>
        </p:grpSpPr>
        <p:sp>
          <p:nvSpPr>
            <p:cNvPr id="12652" name="Google Shape;12652;p7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71"/>
          <p:cNvGrpSpPr/>
          <p:nvPr/>
        </p:nvGrpSpPr>
        <p:grpSpPr>
          <a:xfrm>
            <a:off x="7052019" y="2588742"/>
            <a:ext cx="282364" cy="198619"/>
            <a:chOff x="7077129" y="2512542"/>
            <a:chExt cx="282364" cy="198619"/>
          </a:xfrm>
        </p:grpSpPr>
        <p:sp>
          <p:nvSpPr>
            <p:cNvPr id="12658" name="Google Shape;12658;p7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71"/>
          <p:cNvGrpSpPr/>
          <p:nvPr/>
        </p:nvGrpSpPr>
        <p:grpSpPr>
          <a:xfrm>
            <a:off x="3700351" y="2520912"/>
            <a:ext cx="334279" cy="334661"/>
            <a:chOff x="3725461" y="2444712"/>
            <a:chExt cx="334279" cy="334661"/>
          </a:xfrm>
        </p:grpSpPr>
        <p:sp>
          <p:nvSpPr>
            <p:cNvPr id="12665" name="Google Shape;12665;p7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71"/>
          <p:cNvGrpSpPr/>
          <p:nvPr/>
        </p:nvGrpSpPr>
        <p:grpSpPr>
          <a:xfrm>
            <a:off x="6552128" y="2533421"/>
            <a:ext cx="332019" cy="310788"/>
            <a:chOff x="6577238" y="2457221"/>
            <a:chExt cx="332019" cy="310788"/>
          </a:xfrm>
        </p:grpSpPr>
        <p:sp>
          <p:nvSpPr>
            <p:cNvPr id="12673" name="Google Shape;12673;p7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71"/>
          <p:cNvGrpSpPr/>
          <p:nvPr/>
        </p:nvGrpSpPr>
        <p:grpSpPr>
          <a:xfrm>
            <a:off x="2793451" y="2515978"/>
            <a:ext cx="247892" cy="346024"/>
            <a:chOff x="2818561" y="2439778"/>
            <a:chExt cx="247892" cy="346024"/>
          </a:xfrm>
        </p:grpSpPr>
        <p:sp>
          <p:nvSpPr>
            <p:cNvPr id="12680" name="Google Shape;12680;p7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71"/>
          <p:cNvGrpSpPr/>
          <p:nvPr/>
        </p:nvGrpSpPr>
        <p:grpSpPr>
          <a:xfrm>
            <a:off x="3182668" y="2550832"/>
            <a:ext cx="419933" cy="275170"/>
            <a:chOff x="3207778" y="2474632"/>
            <a:chExt cx="419933" cy="275170"/>
          </a:xfrm>
        </p:grpSpPr>
        <p:sp>
          <p:nvSpPr>
            <p:cNvPr id="12693" name="Google Shape;12693;p7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71"/>
          <p:cNvGrpSpPr/>
          <p:nvPr/>
        </p:nvGrpSpPr>
        <p:grpSpPr>
          <a:xfrm>
            <a:off x="6074265" y="2532275"/>
            <a:ext cx="337684" cy="314194"/>
            <a:chOff x="6099375" y="2456075"/>
            <a:chExt cx="337684" cy="314194"/>
          </a:xfrm>
        </p:grpSpPr>
        <p:sp>
          <p:nvSpPr>
            <p:cNvPr id="12708" name="Google Shape;12708;p7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71"/>
          <p:cNvGrpSpPr/>
          <p:nvPr/>
        </p:nvGrpSpPr>
        <p:grpSpPr>
          <a:xfrm>
            <a:off x="2287513" y="2544784"/>
            <a:ext cx="312698" cy="286534"/>
            <a:chOff x="2312623" y="2468584"/>
            <a:chExt cx="312698" cy="286534"/>
          </a:xfrm>
        </p:grpSpPr>
        <p:sp>
          <p:nvSpPr>
            <p:cNvPr id="12711" name="Google Shape;12711;p7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71"/>
          <p:cNvGrpSpPr/>
          <p:nvPr/>
        </p:nvGrpSpPr>
        <p:grpSpPr>
          <a:xfrm>
            <a:off x="5593695" y="2517124"/>
            <a:ext cx="345292" cy="342618"/>
            <a:chOff x="5618805" y="2440924"/>
            <a:chExt cx="345292" cy="342618"/>
          </a:xfrm>
        </p:grpSpPr>
        <p:sp>
          <p:nvSpPr>
            <p:cNvPr id="12715" name="Google Shape;12715;p7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1"/>
          <p:cNvGrpSpPr/>
          <p:nvPr/>
        </p:nvGrpSpPr>
        <p:grpSpPr>
          <a:xfrm>
            <a:off x="4628069" y="2522790"/>
            <a:ext cx="377886" cy="331255"/>
            <a:chOff x="4653179" y="2446590"/>
            <a:chExt cx="377886" cy="331255"/>
          </a:xfrm>
        </p:grpSpPr>
        <p:sp>
          <p:nvSpPr>
            <p:cNvPr id="12721" name="Google Shape;12721;p7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71"/>
          <p:cNvGrpSpPr/>
          <p:nvPr/>
        </p:nvGrpSpPr>
        <p:grpSpPr>
          <a:xfrm>
            <a:off x="5159407" y="2535681"/>
            <a:ext cx="252062" cy="305122"/>
            <a:chOff x="5184517" y="2459481"/>
            <a:chExt cx="252062" cy="305122"/>
          </a:xfrm>
        </p:grpSpPr>
        <p:sp>
          <p:nvSpPr>
            <p:cNvPr id="12726" name="Google Shape;12726;p7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2" name="Google Shape;12732;p71"/>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3" name="Google Shape;12733;p71"/>
          <p:cNvGrpSpPr/>
          <p:nvPr/>
        </p:nvGrpSpPr>
        <p:grpSpPr>
          <a:xfrm>
            <a:off x="6130349" y="2045308"/>
            <a:ext cx="249770" cy="363849"/>
            <a:chOff x="6155459" y="1969108"/>
            <a:chExt cx="249770" cy="363849"/>
          </a:xfrm>
        </p:grpSpPr>
        <p:sp>
          <p:nvSpPr>
            <p:cNvPr id="12734" name="Google Shape;12734;p7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71"/>
          <p:cNvGrpSpPr/>
          <p:nvPr/>
        </p:nvGrpSpPr>
        <p:grpSpPr>
          <a:xfrm>
            <a:off x="2254919" y="2046804"/>
            <a:ext cx="353631" cy="354395"/>
            <a:chOff x="2280029" y="1970604"/>
            <a:chExt cx="353631" cy="354395"/>
          </a:xfrm>
        </p:grpSpPr>
        <p:sp>
          <p:nvSpPr>
            <p:cNvPr id="12744" name="Google Shape;12744;p7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71"/>
          <p:cNvGrpSpPr/>
          <p:nvPr/>
        </p:nvGrpSpPr>
        <p:grpSpPr>
          <a:xfrm>
            <a:off x="8039990" y="2076374"/>
            <a:ext cx="255086" cy="301685"/>
            <a:chOff x="8065100" y="2000174"/>
            <a:chExt cx="255086" cy="301685"/>
          </a:xfrm>
        </p:grpSpPr>
        <p:sp>
          <p:nvSpPr>
            <p:cNvPr id="12749" name="Google Shape;12749;p7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3" name="Google Shape;12753;p71"/>
          <p:cNvGrpSpPr/>
          <p:nvPr/>
        </p:nvGrpSpPr>
        <p:grpSpPr>
          <a:xfrm>
            <a:off x="6608595" y="2045308"/>
            <a:ext cx="249420" cy="363849"/>
            <a:chOff x="6633705" y="1969108"/>
            <a:chExt cx="249420" cy="363849"/>
          </a:xfrm>
        </p:grpSpPr>
        <p:sp>
          <p:nvSpPr>
            <p:cNvPr id="12754" name="Google Shape;12754;p7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71"/>
          <p:cNvGrpSpPr/>
          <p:nvPr/>
        </p:nvGrpSpPr>
        <p:grpSpPr>
          <a:xfrm>
            <a:off x="5185921" y="2045308"/>
            <a:ext cx="226661" cy="363467"/>
            <a:chOff x="5211031" y="1969108"/>
            <a:chExt cx="226661" cy="363467"/>
          </a:xfrm>
        </p:grpSpPr>
        <p:sp>
          <p:nvSpPr>
            <p:cNvPr id="12763" name="Google Shape;12763;p7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71"/>
          <p:cNvGrpSpPr/>
          <p:nvPr/>
        </p:nvGrpSpPr>
        <p:grpSpPr>
          <a:xfrm>
            <a:off x="3687842" y="2046804"/>
            <a:ext cx="354363" cy="354395"/>
            <a:chOff x="3712952" y="1970604"/>
            <a:chExt cx="354363" cy="354395"/>
          </a:xfrm>
        </p:grpSpPr>
        <p:sp>
          <p:nvSpPr>
            <p:cNvPr id="12766" name="Google Shape;12766;p7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71"/>
          <p:cNvGrpSpPr/>
          <p:nvPr/>
        </p:nvGrpSpPr>
        <p:grpSpPr>
          <a:xfrm>
            <a:off x="3210329" y="2046804"/>
            <a:ext cx="354363" cy="354745"/>
            <a:chOff x="3235438" y="1970604"/>
            <a:chExt cx="354363" cy="354745"/>
          </a:xfrm>
        </p:grpSpPr>
        <p:sp>
          <p:nvSpPr>
            <p:cNvPr id="12776" name="Google Shape;12776;p7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71"/>
          <p:cNvGrpSpPr/>
          <p:nvPr/>
        </p:nvGrpSpPr>
        <p:grpSpPr>
          <a:xfrm>
            <a:off x="1304475" y="2066125"/>
            <a:ext cx="341472" cy="335074"/>
            <a:chOff x="1329585" y="1989925"/>
            <a:chExt cx="341472" cy="335074"/>
          </a:xfrm>
        </p:grpSpPr>
        <p:sp>
          <p:nvSpPr>
            <p:cNvPr id="12790" name="Google Shape;12790;p7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71"/>
          <p:cNvGrpSpPr/>
          <p:nvPr/>
        </p:nvGrpSpPr>
        <p:grpSpPr>
          <a:xfrm>
            <a:off x="5566761" y="2066106"/>
            <a:ext cx="416649" cy="325597"/>
            <a:chOff x="5626763" y="2013829"/>
            <a:chExt cx="351722" cy="274788"/>
          </a:xfrm>
        </p:grpSpPr>
        <p:sp>
          <p:nvSpPr>
            <p:cNvPr id="12794" name="Google Shape;12794;p7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71"/>
          <p:cNvGrpSpPr/>
          <p:nvPr/>
        </p:nvGrpSpPr>
        <p:grpSpPr>
          <a:xfrm>
            <a:off x="7551495" y="2060077"/>
            <a:ext cx="276698" cy="333133"/>
            <a:chOff x="7576605" y="1983877"/>
            <a:chExt cx="276698" cy="333133"/>
          </a:xfrm>
        </p:grpSpPr>
        <p:sp>
          <p:nvSpPr>
            <p:cNvPr id="12805" name="Google Shape;12805;p7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71"/>
          <p:cNvGrpSpPr/>
          <p:nvPr/>
        </p:nvGrpSpPr>
        <p:grpSpPr>
          <a:xfrm>
            <a:off x="828458" y="2051738"/>
            <a:ext cx="337334" cy="353599"/>
            <a:chOff x="853568" y="1975538"/>
            <a:chExt cx="337334" cy="353599"/>
          </a:xfrm>
        </p:grpSpPr>
        <p:sp>
          <p:nvSpPr>
            <p:cNvPr id="12808" name="Google Shape;12808;p7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71"/>
          <p:cNvGrpSpPr/>
          <p:nvPr/>
        </p:nvGrpSpPr>
        <p:grpSpPr>
          <a:xfrm>
            <a:off x="2733192" y="2085828"/>
            <a:ext cx="327085" cy="277080"/>
            <a:chOff x="2770052" y="2009628"/>
            <a:chExt cx="327085" cy="277080"/>
          </a:xfrm>
        </p:grpSpPr>
        <p:sp>
          <p:nvSpPr>
            <p:cNvPr id="12813" name="Google Shape;12813;p7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5" name="Google Shape;12815;p71"/>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6" name="Google Shape;12816;p71"/>
          <p:cNvGrpSpPr/>
          <p:nvPr/>
        </p:nvGrpSpPr>
        <p:grpSpPr>
          <a:xfrm>
            <a:off x="4170289" y="2046804"/>
            <a:ext cx="344878" cy="343573"/>
            <a:chOff x="4195399" y="1970604"/>
            <a:chExt cx="344878" cy="343573"/>
          </a:xfrm>
        </p:grpSpPr>
        <p:sp>
          <p:nvSpPr>
            <p:cNvPr id="12817" name="Google Shape;12817;p7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71"/>
          <p:cNvGrpSpPr/>
          <p:nvPr/>
        </p:nvGrpSpPr>
        <p:grpSpPr>
          <a:xfrm>
            <a:off x="4649681" y="2053647"/>
            <a:ext cx="344528" cy="344114"/>
            <a:chOff x="4674791" y="1977447"/>
            <a:chExt cx="344528" cy="344114"/>
          </a:xfrm>
        </p:grpSpPr>
        <p:sp>
          <p:nvSpPr>
            <p:cNvPr id="12822" name="Google Shape;12822;p7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1"/>
          <p:cNvGrpSpPr/>
          <p:nvPr/>
        </p:nvGrpSpPr>
        <p:grpSpPr>
          <a:xfrm>
            <a:off x="6058700" y="1623497"/>
            <a:ext cx="382819" cy="310788"/>
            <a:chOff x="6083810" y="1547297"/>
            <a:chExt cx="382819" cy="310788"/>
          </a:xfrm>
        </p:grpSpPr>
        <p:sp>
          <p:nvSpPr>
            <p:cNvPr id="12849" name="Google Shape;12849;p7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71"/>
          <p:cNvGrpSpPr/>
          <p:nvPr/>
        </p:nvGrpSpPr>
        <p:grpSpPr>
          <a:xfrm>
            <a:off x="6533190" y="1614393"/>
            <a:ext cx="382788" cy="328613"/>
            <a:chOff x="6558300" y="1538193"/>
            <a:chExt cx="382788" cy="328613"/>
          </a:xfrm>
        </p:grpSpPr>
        <p:sp>
          <p:nvSpPr>
            <p:cNvPr id="12868" name="Google Shape;12868;p7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1"/>
          <p:cNvGrpSpPr/>
          <p:nvPr/>
        </p:nvGrpSpPr>
        <p:grpSpPr>
          <a:xfrm>
            <a:off x="5168892" y="1587497"/>
            <a:ext cx="259605" cy="346024"/>
            <a:chOff x="5194002" y="1511297"/>
            <a:chExt cx="259605" cy="346024"/>
          </a:xfrm>
        </p:grpSpPr>
        <p:sp>
          <p:nvSpPr>
            <p:cNvPr id="12871" name="Google Shape;12871;p7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71"/>
          <p:cNvGrpSpPr/>
          <p:nvPr/>
        </p:nvGrpSpPr>
        <p:grpSpPr>
          <a:xfrm>
            <a:off x="1369631" y="1588261"/>
            <a:ext cx="252444" cy="351722"/>
            <a:chOff x="1394741" y="1512061"/>
            <a:chExt cx="252444" cy="351722"/>
          </a:xfrm>
        </p:grpSpPr>
        <p:sp>
          <p:nvSpPr>
            <p:cNvPr id="12876" name="Google Shape;12876;p7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71"/>
          <p:cNvGrpSpPr/>
          <p:nvPr/>
        </p:nvGrpSpPr>
        <p:grpSpPr>
          <a:xfrm>
            <a:off x="829986" y="1580685"/>
            <a:ext cx="380910" cy="339594"/>
            <a:chOff x="855096" y="1504485"/>
            <a:chExt cx="380910" cy="339594"/>
          </a:xfrm>
        </p:grpSpPr>
        <p:sp>
          <p:nvSpPr>
            <p:cNvPr id="12894" name="Google Shape;12894;p7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71"/>
          <p:cNvGrpSpPr/>
          <p:nvPr/>
        </p:nvGrpSpPr>
        <p:grpSpPr>
          <a:xfrm>
            <a:off x="1794466" y="1587879"/>
            <a:ext cx="352103" cy="352103"/>
            <a:chOff x="1819576" y="1511679"/>
            <a:chExt cx="352103" cy="352103"/>
          </a:xfrm>
        </p:grpSpPr>
        <p:sp>
          <p:nvSpPr>
            <p:cNvPr id="12900" name="Google Shape;12900;p7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71"/>
          <p:cNvGrpSpPr/>
          <p:nvPr/>
        </p:nvGrpSpPr>
        <p:grpSpPr>
          <a:xfrm>
            <a:off x="5595987" y="1576961"/>
            <a:ext cx="371424" cy="355446"/>
            <a:chOff x="5621097" y="1500761"/>
            <a:chExt cx="371424" cy="355446"/>
          </a:xfrm>
        </p:grpSpPr>
        <p:sp>
          <p:nvSpPr>
            <p:cNvPr id="12905" name="Google Shape;12905;p7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71"/>
          <p:cNvGrpSpPr/>
          <p:nvPr/>
        </p:nvGrpSpPr>
        <p:grpSpPr>
          <a:xfrm>
            <a:off x="4645129" y="1617799"/>
            <a:ext cx="359679" cy="321833"/>
            <a:chOff x="4670239" y="1541599"/>
            <a:chExt cx="359679" cy="321833"/>
          </a:xfrm>
        </p:grpSpPr>
        <p:sp>
          <p:nvSpPr>
            <p:cNvPr id="12908" name="Google Shape;12908;p7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71"/>
          <p:cNvGrpSpPr/>
          <p:nvPr/>
        </p:nvGrpSpPr>
        <p:grpSpPr>
          <a:xfrm>
            <a:off x="4187319" y="1578585"/>
            <a:ext cx="321037" cy="353822"/>
            <a:chOff x="4212429" y="1502385"/>
            <a:chExt cx="321037" cy="353822"/>
          </a:xfrm>
        </p:grpSpPr>
        <p:sp>
          <p:nvSpPr>
            <p:cNvPr id="12914" name="Google Shape;12914;p7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71"/>
          <p:cNvGrpSpPr/>
          <p:nvPr/>
        </p:nvGrpSpPr>
        <p:grpSpPr>
          <a:xfrm>
            <a:off x="2277678" y="1582181"/>
            <a:ext cx="336188" cy="335425"/>
            <a:chOff x="2302788" y="1505981"/>
            <a:chExt cx="336188" cy="335425"/>
          </a:xfrm>
        </p:grpSpPr>
        <p:sp>
          <p:nvSpPr>
            <p:cNvPr id="12919" name="Google Shape;12919;p7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71"/>
          <p:cNvGrpSpPr/>
          <p:nvPr/>
        </p:nvGrpSpPr>
        <p:grpSpPr>
          <a:xfrm>
            <a:off x="2755191" y="1598096"/>
            <a:ext cx="333133" cy="321037"/>
            <a:chOff x="2780301" y="1521896"/>
            <a:chExt cx="333133" cy="321037"/>
          </a:xfrm>
        </p:grpSpPr>
        <p:sp>
          <p:nvSpPr>
            <p:cNvPr id="12937" name="Google Shape;12937;p7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7" name="Google Shape;12957;p71"/>
          <p:cNvGrpSpPr/>
          <p:nvPr/>
        </p:nvGrpSpPr>
        <p:grpSpPr>
          <a:xfrm>
            <a:off x="3291049" y="1591285"/>
            <a:ext cx="211892" cy="339594"/>
            <a:chOff x="3316159" y="1515085"/>
            <a:chExt cx="211892" cy="339594"/>
          </a:xfrm>
        </p:grpSpPr>
        <p:sp>
          <p:nvSpPr>
            <p:cNvPr id="12958" name="Google Shape;12958;p71"/>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1"/>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1"/>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1" name="Google Shape;12961;p71"/>
            <p:cNvGrpSpPr/>
            <p:nvPr/>
          </p:nvGrpSpPr>
          <p:grpSpPr>
            <a:xfrm>
              <a:off x="3316159" y="1515085"/>
              <a:ext cx="211892" cy="339594"/>
              <a:chOff x="3316159" y="1515085"/>
              <a:chExt cx="211892" cy="339594"/>
            </a:xfrm>
          </p:grpSpPr>
          <p:sp>
            <p:nvSpPr>
              <p:cNvPr id="12962" name="Google Shape;12962;p7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8" name="Google Shape;12968;p71"/>
          <p:cNvGrpSpPr/>
          <p:nvPr/>
        </p:nvGrpSpPr>
        <p:grpSpPr>
          <a:xfrm>
            <a:off x="3691248" y="1620855"/>
            <a:ext cx="361971" cy="314958"/>
            <a:chOff x="3716358" y="1544655"/>
            <a:chExt cx="361971" cy="314958"/>
          </a:xfrm>
        </p:grpSpPr>
        <p:sp>
          <p:nvSpPr>
            <p:cNvPr id="12969" name="Google Shape;12969;p7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4" name="Google Shape;12974;p71"/>
            <p:cNvGrpSpPr/>
            <p:nvPr/>
          </p:nvGrpSpPr>
          <p:grpSpPr>
            <a:xfrm>
              <a:off x="3716358" y="1544655"/>
              <a:ext cx="361971" cy="314958"/>
              <a:chOff x="3716358" y="1544655"/>
              <a:chExt cx="361971" cy="314958"/>
            </a:xfrm>
          </p:grpSpPr>
          <p:sp>
            <p:nvSpPr>
              <p:cNvPr id="12975" name="Google Shape;12975;p7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80" name="Google Shape;12980;p71"/>
          <p:cNvGrpSpPr/>
          <p:nvPr/>
        </p:nvGrpSpPr>
        <p:grpSpPr>
          <a:xfrm>
            <a:off x="6986814" y="1633752"/>
            <a:ext cx="499533" cy="305136"/>
            <a:chOff x="7009649" y="1541981"/>
            <a:chExt cx="524940" cy="320655"/>
          </a:xfrm>
        </p:grpSpPr>
        <p:sp>
          <p:nvSpPr>
            <p:cNvPr id="12981" name="Google Shape;12981;p7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71"/>
          <p:cNvGrpSpPr/>
          <p:nvPr/>
        </p:nvGrpSpPr>
        <p:grpSpPr>
          <a:xfrm>
            <a:off x="8008924" y="1594309"/>
            <a:ext cx="282746" cy="340358"/>
            <a:chOff x="8034034" y="1518109"/>
            <a:chExt cx="282746" cy="340358"/>
          </a:xfrm>
        </p:grpSpPr>
        <p:sp>
          <p:nvSpPr>
            <p:cNvPr id="12990" name="Google Shape;12990;p7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71"/>
          <p:cNvGrpSpPr/>
          <p:nvPr/>
        </p:nvGrpSpPr>
        <p:grpSpPr>
          <a:xfrm>
            <a:off x="7557192" y="1576134"/>
            <a:ext cx="369133" cy="360411"/>
            <a:chOff x="7582302" y="1499934"/>
            <a:chExt cx="369133" cy="360411"/>
          </a:xfrm>
        </p:grpSpPr>
        <p:sp>
          <p:nvSpPr>
            <p:cNvPr id="12995" name="Google Shape;12995;p7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71"/>
          <p:cNvGrpSpPr/>
          <p:nvPr/>
        </p:nvGrpSpPr>
        <p:grpSpPr>
          <a:xfrm>
            <a:off x="6170979" y="3893352"/>
            <a:ext cx="346056" cy="345674"/>
            <a:chOff x="2238181" y="4120624"/>
            <a:chExt cx="346056" cy="345674"/>
          </a:xfrm>
        </p:grpSpPr>
        <p:grpSp>
          <p:nvGrpSpPr>
            <p:cNvPr id="13001" name="Google Shape;13001;p71"/>
            <p:cNvGrpSpPr/>
            <p:nvPr/>
          </p:nvGrpSpPr>
          <p:grpSpPr>
            <a:xfrm>
              <a:off x="2309155" y="4177413"/>
              <a:ext cx="203862" cy="231903"/>
              <a:chOff x="1512725" y="258500"/>
              <a:chExt cx="4570900" cy="5199625"/>
            </a:xfrm>
          </p:grpSpPr>
          <p:sp>
            <p:nvSpPr>
              <p:cNvPr id="13002" name="Google Shape;13002;p7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4" name="Google Shape;13004;p7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5" name="Google Shape;13005;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09" name="Shape 13009"/>
        <p:cNvGrpSpPr/>
        <p:nvPr/>
      </p:nvGrpSpPr>
      <p:grpSpPr>
        <a:xfrm>
          <a:off x="0" y="0"/>
          <a:ext cx="0" cy="0"/>
          <a:chOff x="0" y="0"/>
          <a:chExt cx="0" cy="0"/>
        </a:xfrm>
      </p:grpSpPr>
      <p:pic>
        <p:nvPicPr>
          <p:cNvPr id="13010" name="Google Shape;13010;p7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grpSp>
        <p:nvGrpSpPr>
          <p:cNvPr id="565" name="Google Shape;565;p33"/>
          <p:cNvGrpSpPr/>
          <p:nvPr/>
        </p:nvGrpSpPr>
        <p:grpSpPr>
          <a:xfrm>
            <a:off x="6351563" y="1232223"/>
            <a:ext cx="1827475" cy="1051350"/>
            <a:chOff x="7146475" y="2190661"/>
            <a:chExt cx="1827475" cy="1051350"/>
          </a:xfrm>
        </p:grpSpPr>
        <p:sp>
          <p:nvSpPr>
            <p:cNvPr id="566" name="Google Shape;566;p33"/>
            <p:cNvSpPr/>
            <p:nvPr/>
          </p:nvSpPr>
          <p:spPr>
            <a:xfrm>
              <a:off x="7236650" y="2282011"/>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33"/>
            <p:cNvGrpSpPr/>
            <p:nvPr/>
          </p:nvGrpSpPr>
          <p:grpSpPr>
            <a:xfrm>
              <a:off x="7146475" y="2190661"/>
              <a:ext cx="1737300" cy="960000"/>
              <a:chOff x="7146475" y="2190661"/>
              <a:chExt cx="1737300" cy="960000"/>
            </a:xfrm>
          </p:grpSpPr>
          <p:sp>
            <p:nvSpPr>
              <p:cNvPr id="568" name="Google Shape;568;p33"/>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 name="Google Shape;569;p33"/>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nvGrpSpPr>
            <p:cNvPr id="570" name="Google Shape;570;p33"/>
            <p:cNvGrpSpPr/>
            <p:nvPr/>
          </p:nvGrpSpPr>
          <p:grpSpPr>
            <a:xfrm>
              <a:off x="7300659" y="2505003"/>
              <a:ext cx="1428933" cy="514595"/>
              <a:chOff x="7235888" y="1483625"/>
              <a:chExt cx="1428933" cy="514595"/>
            </a:xfrm>
          </p:grpSpPr>
          <p:sp>
            <p:nvSpPr>
              <p:cNvPr id="571" name="Google Shape;571;p33"/>
              <p:cNvSpPr/>
              <p:nvPr/>
            </p:nvSpPr>
            <p:spPr>
              <a:xfrm>
                <a:off x="7235888" y="1871400"/>
                <a:ext cx="1428933" cy="126821"/>
              </a:xfrm>
              <a:custGeom>
                <a:rect b="b" l="l" r="r" t="t"/>
                <a:pathLst>
                  <a:path extrusionOk="0" h="3342" w="37658">
                    <a:moveTo>
                      <a:pt x="1615" y="0"/>
                    </a:moveTo>
                    <a:cubicBezTo>
                      <a:pt x="709" y="0"/>
                      <a:pt x="0" y="747"/>
                      <a:pt x="0" y="1659"/>
                    </a:cubicBezTo>
                    <a:cubicBezTo>
                      <a:pt x="0" y="2586"/>
                      <a:pt x="732" y="3342"/>
                      <a:pt x="1659" y="3342"/>
                    </a:cubicBezTo>
                    <a:lnTo>
                      <a:pt x="35999" y="3342"/>
                    </a:lnTo>
                    <a:cubicBezTo>
                      <a:pt x="36902" y="3342"/>
                      <a:pt x="37658" y="2586"/>
                      <a:pt x="37658" y="1659"/>
                    </a:cubicBezTo>
                    <a:cubicBezTo>
                      <a:pt x="37658" y="732"/>
                      <a:pt x="36902" y="1"/>
                      <a:pt x="35999" y="1"/>
                    </a:cubicBezTo>
                    <a:lnTo>
                      <a:pt x="1659" y="1"/>
                    </a:lnTo>
                    <a:cubicBezTo>
                      <a:pt x="1644" y="0"/>
                      <a:pt x="1629" y="0"/>
                      <a:pt x="1615"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7235888" y="1871400"/>
                <a:ext cx="878275" cy="126821"/>
              </a:xfrm>
              <a:custGeom>
                <a:rect b="b" l="l" r="r" t="t"/>
                <a:pathLst>
                  <a:path extrusionOk="0" h="3342" w="23146">
                    <a:moveTo>
                      <a:pt x="1615" y="0"/>
                    </a:moveTo>
                    <a:cubicBezTo>
                      <a:pt x="709" y="0"/>
                      <a:pt x="0" y="747"/>
                      <a:pt x="0" y="1659"/>
                    </a:cubicBezTo>
                    <a:cubicBezTo>
                      <a:pt x="0" y="2586"/>
                      <a:pt x="732" y="3342"/>
                      <a:pt x="1659" y="3342"/>
                    </a:cubicBezTo>
                    <a:lnTo>
                      <a:pt x="23146" y="3342"/>
                    </a:lnTo>
                    <a:lnTo>
                      <a:pt x="23146" y="1"/>
                    </a:lnTo>
                    <a:lnTo>
                      <a:pt x="1659" y="1"/>
                    </a:lnTo>
                    <a:cubicBezTo>
                      <a:pt x="1644" y="0"/>
                      <a:pt x="1629" y="0"/>
                      <a:pt x="1615"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7813392" y="1483625"/>
                <a:ext cx="601580" cy="327677"/>
              </a:xfrm>
              <a:custGeom>
                <a:rect b="b" l="l" r="r" t="t"/>
                <a:pathLst>
                  <a:path extrusionOk="0" h="8635" w="15854">
                    <a:moveTo>
                      <a:pt x="0" y="0"/>
                    </a:moveTo>
                    <a:lnTo>
                      <a:pt x="0" y="6927"/>
                    </a:lnTo>
                    <a:lnTo>
                      <a:pt x="6415" y="6927"/>
                    </a:lnTo>
                    <a:cubicBezTo>
                      <a:pt x="6707" y="6927"/>
                      <a:pt x="7000" y="7098"/>
                      <a:pt x="7171" y="7366"/>
                    </a:cubicBezTo>
                    <a:lnTo>
                      <a:pt x="7927" y="8634"/>
                    </a:lnTo>
                    <a:lnTo>
                      <a:pt x="8683" y="7366"/>
                    </a:lnTo>
                    <a:cubicBezTo>
                      <a:pt x="8829" y="7098"/>
                      <a:pt x="9122" y="6927"/>
                      <a:pt x="9415" y="6927"/>
                    </a:cubicBezTo>
                    <a:lnTo>
                      <a:pt x="15854" y="6927"/>
                    </a:lnTo>
                    <a:lnTo>
                      <a:pt x="15854" y="0"/>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7913912" y="1585322"/>
                <a:ext cx="396487" cy="56656"/>
              </a:xfrm>
              <a:custGeom>
                <a:rect b="b" l="l" r="r" t="t"/>
                <a:pathLst>
                  <a:path extrusionOk="0" h="1493" w="10449">
                    <a:moveTo>
                      <a:pt x="966" y="1"/>
                    </a:moveTo>
                    <a:cubicBezTo>
                      <a:pt x="1" y="1"/>
                      <a:pt x="8" y="1492"/>
                      <a:pt x="988" y="1492"/>
                    </a:cubicBezTo>
                    <a:cubicBezTo>
                      <a:pt x="1003" y="1492"/>
                      <a:pt x="1018" y="1492"/>
                      <a:pt x="1034" y="1491"/>
                    </a:cubicBezTo>
                    <a:lnTo>
                      <a:pt x="9522" y="1491"/>
                    </a:lnTo>
                    <a:cubicBezTo>
                      <a:pt x="10448" y="1418"/>
                      <a:pt x="10448" y="52"/>
                      <a:pt x="9522" y="3"/>
                    </a:cubicBezTo>
                    <a:lnTo>
                      <a:pt x="1034" y="3"/>
                    </a:lnTo>
                    <a:cubicBezTo>
                      <a:pt x="1011" y="2"/>
                      <a:pt x="988" y="1"/>
                      <a:pt x="966"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5" name="Google Shape;575;p33"/>
          <p:cNvSpPr txBox="1"/>
          <p:nvPr>
            <p:ph type="title"/>
          </p:nvPr>
        </p:nvSpPr>
        <p:spPr>
          <a:xfrm>
            <a:off x="2057400" y="1680088"/>
            <a:ext cx="50292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576" name="Google Shape;576;p33"/>
          <p:cNvSpPr txBox="1"/>
          <p:nvPr>
            <p:ph idx="1" type="subTitle"/>
          </p:nvPr>
        </p:nvSpPr>
        <p:spPr>
          <a:xfrm>
            <a:off x="2057400" y="2549013"/>
            <a:ext cx="50292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a:t>
            </a:r>
            <a:r>
              <a:rPr lang="en"/>
              <a:t> be the part of the presentation where you can introduce your company or agency. Keep it short and go straight to the point. Your audience will appreciate it</a:t>
            </a:r>
            <a:endParaRPr/>
          </a:p>
        </p:txBody>
      </p:sp>
      <p:grpSp>
        <p:nvGrpSpPr>
          <p:cNvPr id="577" name="Google Shape;577;p33"/>
          <p:cNvGrpSpPr/>
          <p:nvPr/>
        </p:nvGrpSpPr>
        <p:grpSpPr>
          <a:xfrm>
            <a:off x="463651" y="1220603"/>
            <a:ext cx="502899" cy="502899"/>
            <a:chOff x="858700" y="1967475"/>
            <a:chExt cx="605100" cy="605100"/>
          </a:xfrm>
        </p:grpSpPr>
        <p:sp>
          <p:nvSpPr>
            <p:cNvPr id="578" name="Google Shape;578;p33"/>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33"/>
          <p:cNvGrpSpPr/>
          <p:nvPr/>
        </p:nvGrpSpPr>
        <p:grpSpPr>
          <a:xfrm>
            <a:off x="463651" y="1906497"/>
            <a:ext cx="502800" cy="502800"/>
            <a:chOff x="7014301" y="2017350"/>
            <a:chExt cx="502800" cy="502800"/>
          </a:xfrm>
        </p:grpSpPr>
        <p:sp>
          <p:nvSpPr>
            <p:cNvPr id="581" name="Google Shape;581;p33"/>
            <p:cNvSpPr/>
            <p:nvPr/>
          </p:nvSpPr>
          <p:spPr>
            <a:xfrm>
              <a:off x="7014301" y="2017350"/>
              <a:ext cx="502800" cy="502800"/>
            </a:xfrm>
            <a:prstGeom prst="roundRect">
              <a:avLst>
                <a:gd fmla="val 15109"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7095012" y="2108734"/>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33"/>
          <p:cNvGrpSpPr/>
          <p:nvPr/>
        </p:nvGrpSpPr>
        <p:grpSpPr>
          <a:xfrm>
            <a:off x="463651" y="445094"/>
            <a:ext cx="629846" cy="592514"/>
            <a:chOff x="463701" y="2217961"/>
            <a:chExt cx="629846" cy="592514"/>
          </a:xfrm>
        </p:grpSpPr>
        <p:sp>
          <p:nvSpPr>
            <p:cNvPr id="584" name="Google Shape;584;p33"/>
            <p:cNvSpPr/>
            <p:nvPr/>
          </p:nvSpPr>
          <p:spPr>
            <a:xfrm>
              <a:off x="463701" y="2307675"/>
              <a:ext cx="502800" cy="502800"/>
            </a:xfrm>
            <a:prstGeom prst="roundRect">
              <a:avLst>
                <a:gd fmla="val 15109"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545925" y="2446300"/>
              <a:ext cx="338328" cy="225549"/>
            </a:xfrm>
            <a:custGeom>
              <a:rect b="b" l="l" r="r" t="t"/>
              <a:pathLst>
                <a:path extrusionOk="0" h="5806" w="8708">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555887" y="2446307"/>
              <a:ext cx="318435" cy="106170"/>
            </a:xfrm>
            <a:custGeom>
              <a:rect b="b" l="l" r="r" t="t"/>
              <a:pathLst>
                <a:path extrusionOk="0" h="2733" w="8196">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33"/>
            <p:cNvGrpSpPr/>
            <p:nvPr/>
          </p:nvGrpSpPr>
          <p:grpSpPr>
            <a:xfrm>
              <a:off x="773496" y="2217961"/>
              <a:ext cx="320051" cy="298703"/>
              <a:chOff x="1023863" y="2896525"/>
              <a:chExt cx="240875" cy="219425"/>
            </a:xfrm>
          </p:grpSpPr>
          <p:sp>
            <p:nvSpPr>
              <p:cNvPr id="588" name="Google Shape;588;p33"/>
              <p:cNvSpPr/>
              <p:nvPr/>
            </p:nvSpPr>
            <p:spPr>
              <a:xfrm>
                <a:off x="1023863" y="2896525"/>
                <a:ext cx="240875" cy="219425"/>
              </a:xfrm>
              <a:custGeom>
                <a:rect b="b" l="l" r="r" t="t"/>
                <a:pathLst>
                  <a:path extrusionOk="0" h="8777" w="9635">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1111105" y="2959275"/>
                <a:ext cx="54900" cy="93925"/>
              </a:xfrm>
              <a:custGeom>
                <a:rect b="b" l="l" r="r" t="t"/>
                <a:pathLst>
                  <a:path extrusionOk="0" h="3757" w="2196">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0" name="Google Shape;590;p33"/>
          <p:cNvSpPr txBox="1"/>
          <p:nvPr/>
        </p:nvSpPr>
        <p:spPr>
          <a:xfrm>
            <a:off x="1646925" y="3755475"/>
            <a:ext cx="1188600" cy="365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Karla"/>
                <a:ea typeface="Karla"/>
                <a:cs typeface="Karla"/>
                <a:sym typeface="Karla"/>
              </a:rPr>
              <a:t>Meet us</a:t>
            </a:r>
            <a:endParaRPr b="1">
              <a:solidFill>
                <a:schemeClr val="dk1"/>
              </a:solidFill>
              <a:latin typeface="Karla"/>
              <a:ea typeface="Karla"/>
              <a:cs typeface="Karla"/>
              <a:sym typeface="Karla"/>
            </a:endParaRPr>
          </a:p>
        </p:txBody>
      </p:sp>
      <p:sp>
        <p:nvSpPr>
          <p:cNvPr id="591" name="Google Shape;591;p33"/>
          <p:cNvSpPr/>
          <p:nvPr/>
        </p:nvSpPr>
        <p:spPr>
          <a:xfrm rot="-2700000">
            <a:off x="2645303" y="3927767"/>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1646925" y="138165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7031613" y="4058207"/>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6799273" y="3909555"/>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33"/>
          <p:cNvGrpSpPr/>
          <p:nvPr/>
        </p:nvGrpSpPr>
        <p:grpSpPr>
          <a:xfrm>
            <a:off x="404600" y="4046486"/>
            <a:ext cx="621000" cy="621000"/>
            <a:chOff x="416300" y="4058211"/>
            <a:chExt cx="621000" cy="621000"/>
          </a:xfrm>
        </p:grpSpPr>
        <p:sp>
          <p:nvSpPr>
            <p:cNvPr id="596" name="Google Shape;596;p33"/>
            <p:cNvSpPr/>
            <p:nvPr/>
          </p:nvSpPr>
          <p:spPr>
            <a:xfrm>
              <a:off x="475400" y="4117311"/>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rot="2700000">
              <a:off x="507243" y="4149154"/>
              <a:ext cx="439113" cy="439113"/>
            </a:xfrm>
            <a:prstGeom prst="plus">
              <a:avLst>
                <a:gd fmla="val 42536"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34"/>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evolution</a:t>
            </a:r>
            <a:endParaRPr/>
          </a:p>
        </p:txBody>
      </p:sp>
      <p:sp>
        <p:nvSpPr>
          <p:cNvPr id="603" name="Google Shape;603;p34"/>
          <p:cNvSpPr/>
          <p:nvPr/>
        </p:nvSpPr>
        <p:spPr>
          <a:xfrm>
            <a:off x="1035175" y="2784106"/>
            <a:ext cx="1645800" cy="457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4" name="Google Shape;604;p34"/>
          <p:cNvSpPr/>
          <p:nvPr/>
        </p:nvSpPr>
        <p:spPr>
          <a:xfrm>
            <a:off x="2844450" y="2784106"/>
            <a:ext cx="1645800" cy="457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5" name="Google Shape;605;p34"/>
          <p:cNvSpPr/>
          <p:nvPr/>
        </p:nvSpPr>
        <p:spPr>
          <a:xfrm>
            <a:off x="4653725" y="2784106"/>
            <a:ext cx="1645800" cy="457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6" name="Google Shape;606;p34"/>
          <p:cNvSpPr/>
          <p:nvPr/>
        </p:nvSpPr>
        <p:spPr>
          <a:xfrm>
            <a:off x="6463000" y="2784106"/>
            <a:ext cx="1645800" cy="457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7" name="Google Shape;607;p34"/>
          <p:cNvSpPr txBox="1"/>
          <p:nvPr/>
        </p:nvSpPr>
        <p:spPr>
          <a:xfrm flipH="1">
            <a:off x="715075" y="1600325"/>
            <a:ext cx="2286000" cy="457200"/>
          </a:xfrm>
          <a:prstGeom prst="rect">
            <a:avLst/>
          </a:prstGeom>
          <a:noFill/>
          <a:ln>
            <a:noFill/>
          </a:ln>
        </p:spPr>
        <p:txBody>
          <a:bodyPr anchorCtr="0" anchor="b" bIns="0" lIns="91425" spcFirstLastPara="1" rIns="91425" wrap="square" tIns="0">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sp>
        <p:nvSpPr>
          <p:cNvPr id="608" name="Google Shape;608;p34"/>
          <p:cNvSpPr txBox="1"/>
          <p:nvPr/>
        </p:nvSpPr>
        <p:spPr>
          <a:xfrm flipH="1">
            <a:off x="715075" y="2023049"/>
            <a:ext cx="22860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p:txBody>
      </p:sp>
      <p:sp>
        <p:nvSpPr>
          <p:cNvPr id="609" name="Google Shape;609;p34"/>
          <p:cNvSpPr txBox="1"/>
          <p:nvPr/>
        </p:nvSpPr>
        <p:spPr>
          <a:xfrm flipH="1">
            <a:off x="2524348" y="3408061"/>
            <a:ext cx="2286000" cy="457200"/>
          </a:xfrm>
          <a:prstGeom prst="rect">
            <a:avLst/>
          </a:prstGeom>
          <a:noFill/>
          <a:ln>
            <a:noFill/>
          </a:ln>
        </p:spPr>
        <p:txBody>
          <a:bodyPr anchorCtr="0" anchor="b" bIns="0" lIns="91425" spcFirstLastPara="1" rIns="91425" wrap="square" tIns="0">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610" name="Google Shape;610;p34"/>
          <p:cNvSpPr txBox="1"/>
          <p:nvPr/>
        </p:nvSpPr>
        <p:spPr>
          <a:xfrm flipH="1">
            <a:off x="2524350" y="3830797"/>
            <a:ext cx="22860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sp>
        <p:nvSpPr>
          <p:cNvPr id="611" name="Google Shape;611;p34"/>
          <p:cNvSpPr txBox="1"/>
          <p:nvPr/>
        </p:nvSpPr>
        <p:spPr>
          <a:xfrm flipH="1">
            <a:off x="4333625" y="1600314"/>
            <a:ext cx="2286000" cy="457200"/>
          </a:xfrm>
          <a:prstGeom prst="rect">
            <a:avLst/>
          </a:prstGeom>
          <a:noFill/>
          <a:ln>
            <a:noFill/>
          </a:ln>
        </p:spPr>
        <p:txBody>
          <a:bodyPr anchorCtr="0" anchor="b" bIns="0" lIns="91425" spcFirstLastPara="1" rIns="91425" wrap="square" tIns="0">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612" name="Google Shape;612;p34"/>
          <p:cNvSpPr txBox="1"/>
          <p:nvPr/>
        </p:nvSpPr>
        <p:spPr>
          <a:xfrm flipH="1">
            <a:off x="4333625" y="2023038"/>
            <a:ext cx="22860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Earth is the beautiful planet where we all live</a:t>
            </a:r>
            <a:endParaRPr>
              <a:solidFill>
                <a:schemeClr val="dk1"/>
              </a:solidFill>
              <a:latin typeface="Karla"/>
              <a:ea typeface="Karla"/>
              <a:cs typeface="Karla"/>
              <a:sym typeface="Karla"/>
            </a:endParaRPr>
          </a:p>
        </p:txBody>
      </p:sp>
      <p:sp>
        <p:nvSpPr>
          <p:cNvPr id="613" name="Google Shape;613;p34"/>
          <p:cNvSpPr txBox="1"/>
          <p:nvPr/>
        </p:nvSpPr>
        <p:spPr>
          <a:xfrm flipH="1">
            <a:off x="6142900" y="3408061"/>
            <a:ext cx="2286000" cy="457200"/>
          </a:xfrm>
          <a:prstGeom prst="rect">
            <a:avLst/>
          </a:prstGeom>
          <a:noFill/>
          <a:ln>
            <a:noFill/>
          </a:ln>
        </p:spPr>
        <p:txBody>
          <a:bodyPr anchorCtr="0" anchor="b" bIns="0" lIns="91425" spcFirstLastPara="1" rIns="91425" wrap="square" tIns="0">
            <a:noAutofit/>
          </a:bodyPr>
          <a:lstStyle/>
          <a:p>
            <a:pPr indent="0" lvl="0" marL="0" rtl="0" algn="ctr">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614" name="Google Shape;614;p34"/>
          <p:cNvSpPr txBox="1"/>
          <p:nvPr/>
        </p:nvSpPr>
        <p:spPr>
          <a:xfrm flipH="1">
            <a:off x="6142900" y="3830797"/>
            <a:ext cx="22860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Despite being red, Mars is a very cold planet</a:t>
            </a:r>
            <a:endParaRPr>
              <a:solidFill>
                <a:schemeClr val="dk1"/>
              </a:solidFill>
              <a:latin typeface="Karla"/>
              <a:ea typeface="Karla"/>
              <a:cs typeface="Karla"/>
              <a:sym typeface="Karla"/>
            </a:endParaRPr>
          </a:p>
        </p:txBody>
      </p:sp>
      <p:cxnSp>
        <p:nvCxnSpPr>
          <p:cNvPr id="615" name="Google Shape;615;p34"/>
          <p:cNvCxnSpPr>
            <a:stCxn id="608" idx="2"/>
            <a:endCxn id="603" idx="0"/>
          </p:cNvCxnSpPr>
          <p:nvPr/>
        </p:nvCxnSpPr>
        <p:spPr>
          <a:xfrm>
            <a:off x="1858075" y="2617349"/>
            <a:ext cx="0" cy="166800"/>
          </a:xfrm>
          <a:prstGeom prst="straightConnector1">
            <a:avLst/>
          </a:prstGeom>
          <a:noFill/>
          <a:ln cap="flat" cmpd="sng" w="28575">
            <a:solidFill>
              <a:schemeClr val="dk1"/>
            </a:solidFill>
            <a:prstDash val="solid"/>
            <a:round/>
            <a:headEnd len="med" w="med" type="none"/>
            <a:tailEnd len="med" w="med" type="none"/>
          </a:ln>
        </p:spPr>
      </p:cxnSp>
      <p:cxnSp>
        <p:nvCxnSpPr>
          <p:cNvPr id="616" name="Google Shape;616;p34"/>
          <p:cNvCxnSpPr>
            <a:stCxn id="604" idx="2"/>
            <a:endCxn id="609" idx="0"/>
          </p:cNvCxnSpPr>
          <p:nvPr/>
        </p:nvCxnSpPr>
        <p:spPr>
          <a:xfrm>
            <a:off x="3667350" y="3241306"/>
            <a:ext cx="0" cy="166800"/>
          </a:xfrm>
          <a:prstGeom prst="straightConnector1">
            <a:avLst/>
          </a:prstGeom>
          <a:noFill/>
          <a:ln cap="flat" cmpd="sng" w="28575">
            <a:solidFill>
              <a:schemeClr val="dk1"/>
            </a:solidFill>
            <a:prstDash val="solid"/>
            <a:round/>
            <a:headEnd len="med" w="med" type="none"/>
            <a:tailEnd len="med" w="med" type="none"/>
          </a:ln>
        </p:spPr>
      </p:cxnSp>
      <p:cxnSp>
        <p:nvCxnSpPr>
          <p:cNvPr id="617" name="Google Shape;617;p34"/>
          <p:cNvCxnSpPr>
            <a:stCxn id="605" idx="0"/>
            <a:endCxn id="612" idx="2"/>
          </p:cNvCxnSpPr>
          <p:nvPr/>
        </p:nvCxnSpPr>
        <p:spPr>
          <a:xfrm rot="10800000">
            <a:off x="5476625" y="2617306"/>
            <a:ext cx="0" cy="166800"/>
          </a:xfrm>
          <a:prstGeom prst="straightConnector1">
            <a:avLst/>
          </a:prstGeom>
          <a:noFill/>
          <a:ln cap="flat" cmpd="sng" w="28575">
            <a:solidFill>
              <a:schemeClr val="dk1"/>
            </a:solidFill>
            <a:prstDash val="solid"/>
            <a:round/>
            <a:headEnd len="med" w="med" type="none"/>
            <a:tailEnd len="med" w="med" type="none"/>
          </a:ln>
        </p:spPr>
      </p:cxnSp>
      <p:cxnSp>
        <p:nvCxnSpPr>
          <p:cNvPr id="618" name="Google Shape;618;p34"/>
          <p:cNvCxnSpPr>
            <a:stCxn id="606" idx="2"/>
            <a:endCxn id="613" idx="0"/>
          </p:cNvCxnSpPr>
          <p:nvPr/>
        </p:nvCxnSpPr>
        <p:spPr>
          <a:xfrm>
            <a:off x="7285900" y="3241306"/>
            <a:ext cx="0" cy="166800"/>
          </a:xfrm>
          <a:prstGeom prst="straightConnector1">
            <a:avLst/>
          </a:prstGeom>
          <a:noFill/>
          <a:ln cap="flat" cmpd="sng" w="28575">
            <a:solidFill>
              <a:schemeClr val="dk1"/>
            </a:solidFill>
            <a:prstDash val="solid"/>
            <a:round/>
            <a:headEnd len="med" w="med" type="none"/>
            <a:tailEnd len="med" w="med" type="none"/>
          </a:ln>
        </p:spPr>
      </p:cxnSp>
      <p:cxnSp>
        <p:nvCxnSpPr>
          <p:cNvPr id="619" name="Google Shape;619;p34"/>
          <p:cNvCxnSpPr>
            <a:stCxn id="603" idx="3"/>
            <a:endCxn id="604" idx="1"/>
          </p:cNvCxnSpPr>
          <p:nvPr/>
        </p:nvCxnSpPr>
        <p:spPr>
          <a:xfrm>
            <a:off x="2680975" y="3012706"/>
            <a:ext cx="163500" cy="0"/>
          </a:xfrm>
          <a:prstGeom prst="straightConnector1">
            <a:avLst/>
          </a:prstGeom>
          <a:noFill/>
          <a:ln cap="flat" cmpd="sng" w="28575">
            <a:solidFill>
              <a:schemeClr val="dk1"/>
            </a:solidFill>
            <a:prstDash val="solid"/>
            <a:round/>
            <a:headEnd len="med" w="med" type="none"/>
            <a:tailEnd len="med" w="med" type="none"/>
          </a:ln>
        </p:spPr>
      </p:cxnSp>
      <p:cxnSp>
        <p:nvCxnSpPr>
          <p:cNvPr id="620" name="Google Shape;620;p34"/>
          <p:cNvCxnSpPr>
            <a:stCxn id="604" idx="3"/>
            <a:endCxn id="605" idx="1"/>
          </p:cNvCxnSpPr>
          <p:nvPr/>
        </p:nvCxnSpPr>
        <p:spPr>
          <a:xfrm>
            <a:off x="4490250" y="3012706"/>
            <a:ext cx="163500" cy="0"/>
          </a:xfrm>
          <a:prstGeom prst="straightConnector1">
            <a:avLst/>
          </a:prstGeom>
          <a:noFill/>
          <a:ln cap="flat" cmpd="sng" w="28575">
            <a:solidFill>
              <a:schemeClr val="dk1"/>
            </a:solidFill>
            <a:prstDash val="solid"/>
            <a:round/>
            <a:headEnd len="med" w="med" type="none"/>
            <a:tailEnd len="med" w="med" type="none"/>
          </a:ln>
        </p:spPr>
      </p:cxnSp>
      <p:cxnSp>
        <p:nvCxnSpPr>
          <p:cNvPr id="621" name="Google Shape;621;p34"/>
          <p:cNvCxnSpPr>
            <a:stCxn id="605" idx="3"/>
            <a:endCxn id="606" idx="1"/>
          </p:cNvCxnSpPr>
          <p:nvPr/>
        </p:nvCxnSpPr>
        <p:spPr>
          <a:xfrm>
            <a:off x="6299525" y="3012706"/>
            <a:ext cx="163500" cy="0"/>
          </a:xfrm>
          <a:prstGeom prst="straightConnector1">
            <a:avLst/>
          </a:prstGeom>
          <a:noFill/>
          <a:ln cap="flat" cmpd="sng" w="28575">
            <a:solidFill>
              <a:schemeClr val="dk1"/>
            </a:solidFill>
            <a:prstDash val="solid"/>
            <a:round/>
            <a:headEnd len="med" w="med" type="none"/>
            <a:tailEnd len="med" w="med" type="none"/>
          </a:ln>
        </p:spPr>
      </p:cxnSp>
      <p:cxnSp>
        <p:nvCxnSpPr>
          <p:cNvPr id="622" name="Google Shape;622;p34"/>
          <p:cNvCxnSpPr>
            <a:stCxn id="606" idx="3"/>
          </p:cNvCxnSpPr>
          <p:nvPr/>
        </p:nvCxnSpPr>
        <p:spPr>
          <a:xfrm>
            <a:off x="8108800" y="3012706"/>
            <a:ext cx="321000" cy="0"/>
          </a:xfrm>
          <a:prstGeom prst="straightConnector1">
            <a:avLst/>
          </a:prstGeom>
          <a:noFill/>
          <a:ln cap="flat" cmpd="sng" w="28575">
            <a:solidFill>
              <a:schemeClr val="dk1"/>
            </a:solidFill>
            <a:prstDash val="solid"/>
            <a:round/>
            <a:headEnd len="med" w="med" type="none"/>
            <a:tailEnd len="med" w="med" type="oval"/>
          </a:ln>
        </p:spPr>
      </p:cxnSp>
      <p:cxnSp>
        <p:nvCxnSpPr>
          <p:cNvPr id="623" name="Google Shape;623;p34"/>
          <p:cNvCxnSpPr>
            <a:stCxn id="603" idx="1"/>
          </p:cNvCxnSpPr>
          <p:nvPr/>
        </p:nvCxnSpPr>
        <p:spPr>
          <a:xfrm rot="10800000">
            <a:off x="716275" y="3012706"/>
            <a:ext cx="318900" cy="0"/>
          </a:xfrm>
          <a:prstGeom prst="straightConnector1">
            <a:avLst/>
          </a:prstGeom>
          <a:noFill/>
          <a:ln cap="flat" cmpd="sng" w="28575">
            <a:solidFill>
              <a:schemeClr val="dk1"/>
            </a:solidFill>
            <a:prstDash val="solid"/>
            <a:round/>
            <a:headEnd len="med" w="med" type="none"/>
            <a:tailEnd len="med" w="med" type="oval"/>
          </a:ln>
        </p:spPr>
      </p:cxnSp>
      <p:grpSp>
        <p:nvGrpSpPr>
          <p:cNvPr id="624" name="Google Shape;624;p34"/>
          <p:cNvGrpSpPr/>
          <p:nvPr/>
        </p:nvGrpSpPr>
        <p:grpSpPr>
          <a:xfrm>
            <a:off x="716262" y="4020798"/>
            <a:ext cx="682628" cy="313230"/>
            <a:chOff x="7746275" y="1413898"/>
            <a:chExt cx="682628" cy="313230"/>
          </a:xfrm>
        </p:grpSpPr>
        <p:sp>
          <p:nvSpPr>
            <p:cNvPr id="625" name="Google Shape;625;p34"/>
            <p:cNvSpPr/>
            <p:nvPr/>
          </p:nvSpPr>
          <p:spPr>
            <a:xfrm>
              <a:off x="7746275" y="1562537"/>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7971707" y="1413898"/>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34"/>
          <p:cNvSpPr/>
          <p:nvPr/>
        </p:nvSpPr>
        <p:spPr>
          <a:xfrm rot="-2700000">
            <a:off x="7919053" y="3051729"/>
            <a:ext cx="365716" cy="365716"/>
          </a:xfrm>
          <a:prstGeom prst="upArrow">
            <a:avLst>
              <a:gd fmla="val 50000" name="adj1"/>
              <a:gd fmla="val 5000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4"/>
          <p:cNvSpPr/>
          <p:nvPr/>
        </p:nvSpPr>
        <p:spPr>
          <a:xfrm>
            <a:off x="715075" y="1044613"/>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4"/>
          <p:cNvGrpSpPr/>
          <p:nvPr/>
        </p:nvGrpSpPr>
        <p:grpSpPr>
          <a:xfrm>
            <a:off x="7266943" y="1417337"/>
            <a:ext cx="1827475" cy="1051350"/>
            <a:chOff x="136938" y="3645137"/>
            <a:chExt cx="1827475" cy="1051350"/>
          </a:xfrm>
        </p:grpSpPr>
        <p:grpSp>
          <p:nvGrpSpPr>
            <p:cNvPr id="630" name="Google Shape;630;p34"/>
            <p:cNvGrpSpPr/>
            <p:nvPr/>
          </p:nvGrpSpPr>
          <p:grpSpPr>
            <a:xfrm>
              <a:off x="136938" y="3645137"/>
              <a:ext cx="1827475" cy="1051350"/>
              <a:chOff x="274188" y="1278048"/>
              <a:chExt cx="1827475" cy="1051350"/>
            </a:xfrm>
          </p:grpSpPr>
          <p:sp>
            <p:nvSpPr>
              <p:cNvPr id="631" name="Google Shape;631;p34"/>
              <p:cNvSpPr/>
              <p:nvPr/>
            </p:nvSpPr>
            <p:spPr>
              <a:xfrm>
                <a:off x="364363" y="1369398"/>
                <a:ext cx="1737300" cy="960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34"/>
              <p:cNvGrpSpPr/>
              <p:nvPr/>
            </p:nvGrpSpPr>
            <p:grpSpPr>
              <a:xfrm>
                <a:off x="274188" y="1278048"/>
                <a:ext cx="1737300" cy="960000"/>
                <a:chOff x="7146475" y="2190661"/>
                <a:chExt cx="1737300" cy="960000"/>
              </a:xfrm>
            </p:grpSpPr>
            <p:sp>
              <p:nvSpPr>
                <p:cNvPr id="633" name="Google Shape;633;p34"/>
                <p:cNvSpPr/>
                <p:nvPr/>
              </p:nvSpPr>
              <p:spPr>
                <a:xfrm>
                  <a:off x="7146475" y="2190661"/>
                  <a:ext cx="1737300" cy="9600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 name="Google Shape;634;p34"/>
                <p:cNvCxnSpPr/>
                <p:nvPr/>
              </p:nvCxnSpPr>
              <p:spPr>
                <a:xfrm>
                  <a:off x="7151600" y="2373361"/>
                  <a:ext cx="17247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635" name="Google Shape;635;p34"/>
            <p:cNvGrpSpPr/>
            <p:nvPr/>
          </p:nvGrpSpPr>
          <p:grpSpPr>
            <a:xfrm>
              <a:off x="312866" y="4003096"/>
              <a:ext cx="1339306" cy="443405"/>
              <a:chOff x="312866" y="4003096"/>
              <a:chExt cx="1339306" cy="443405"/>
            </a:xfrm>
          </p:grpSpPr>
          <p:sp>
            <p:nvSpPr>
              <p:cNvPr id="636" name="Google Shape;636;p34"/>
              <p:cNvSpPr/>
              <p:nvPr/>
            </p:nvSpPr>
            <p:spPr>
              <a:xfrm>
                <a:off x="877401" y="4018335"/>
                <a:ext cx="770549" cy="67223"/>
              </a:xfrm>
              <a:custGeom>
                <a:rect b="b" l="l" r="r" t="t"/>
                <a:pathLst>
                  <a:path extrusionOk="0" h="1513" w="17343">
                    <a:moveTo>
                      <a:pt x="1001" y="0"/>
                    </a:moveTo>
                    <a:cubicBezTo>
                      <a:pt x="1" y="0"/>
                      <a:pt x="1" y="1512"/>
                      <a:pt x="1001" y="1512"/>
                    </a:cubicBezTo>
                    <a:lnTo>
                      <a:pt x="16318" y="1512"/>
                    </a:lnTo>
                    <a:cubicBezTo>
                      <a:pt x="17342" y="1512"/>
                      <a:pt x="17342" y="0"/>
                      <a:pt x="1631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4"/>
              <p:cNvSpPr/>
              <p:nvPr/>
            </p:nvSpPr>
            <p:spPr>
              <a:xfrm>
                <a:off x="873136" y="4156728"/>
                <a:ext cx="779036" cy="274489"/>
              </a:xfrm>
              <a:custGeom>
                <a:rect b="b" l="l" r="r" t="t"/>
                <a:pathLst>
                  <a:path extrusionOk="0" h="6178" w="17534">
                    <a:moveTo>
                      <a:pt x="9469" y="0"/>
                    </a:moveTo>
                    <a:cubicBezTo>
                      <a:pt x="9292" y="0"/>
                      <a:pt x="9116" y="62"/>
                      <a:pt x="8975" y="178"/>
                    </a:cubicBezTo>
                    <a:lnTo>
                      <a:pt x="4024" y="4470"/>
                    </a:lnTo>
                    <a:lnTo>
                      <a:pt x="1512" y="2885"/>
                    </a:lnTo>
                    <a:cubicBezTo>
                      <a:pt x="1365" y="2788"/>
                      <a:pt x="1219" y="2747"/>
                      <a:pt x="1083" y="2747"/>
                    </a:cubicBezTo>
                    <a:cubicBezTo>
                      <a:pt x="430" y="2747"/>
                      <a:pt x="0" y="3709"/>
                      <a:pt x="707" y="4153"/>
                    </a:cubicBezTo>
                    <a:lnTo>
                      <a:pt x="3682" y="6056"/>
                    </a:lnTo>
                    <a:cubicBezTo>
                      <a:pt x="3804" y="6129"/>
                      <a:pt x="3951" y="6178"/>
                      <a:pt x="4097" y="6178"/>
                    </a:cubicBezTo>
                    <a:cubicBezTo>
                      <a:pt x="4268" y="6178"/>
                      <a:pt x="4438" y="6129"/>
                      <a:pt x="4585" y="6007"/>
                    </a:cubicBezTo>
                    <a:lnTo>
                      <a:pt x="9511" y="1739"/>
                    </a:lnTo>
                    <a:lnTo>
                      <a:pt x="12731" y="4202"/>
                    </a:lnTo>
                    <a:cubicBezTo>
                      <a:pt x="12866" y="4307"/>
                      <a:pt x="13038" y="4357"/>
                      <a:pt x="13207" y="4357"/>
                    </a:cubicBezTo>
                    <a:cubicBezTo>
                      <a:pt x="13313" y="4357"/>
                      <a:pt x="13417" y="4337"/>
                      <a:pt x="13511" y="4300"/>
                    </a:cubicBezTo>
                    <a:lnTo>
                      <a:pt x="16731" y="2812"/>
                    </a:lnTo>
                    <a:cubicBezTo>
                      <a:pt x="17534" y="2432"/>
                      <a:pt x="17165" y="1337"/>
                      <a:pt x="16449" y="1337"/>
                    </a:cubicBezTo>
                    <a:cubicBezTo>
                      <a:pt x="16339" y="1337"/>
                      <a:pt x="16220" y="1363"/>
                      <a:pt x="16097" y="1422"/>
                    </a:cubicBezTo>
                    <a:lnTo>
                      <a:pt x="13292" y="2714"/>
                    </a:lnTo>
                    <a:lnTo>
                      <a:pt x="9926" y="153"/>
                    </a:lnTo>
                    <a:cubicBezTo>
                      <a:pt x="9788" y="50"/>
                      <a:pt x="9628" y="0"/>
                      <a:pt x="9469"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4"/>
              <p:cNvSpPr/>
              <p:nvPr/>
            </p:nvSpPr>
            <p:spPr>
              <a:xfrm>
                <a:off x="350807" y="4003096"/>
                <a:ext cx="211354" cy="187583"/>
              </a:xfrm>
              <a:custGeom>
                <a:rect b="b" l="l" r="r" t="t"/>
                <a:pathLst>
                  <a:path extrusionOk="0" h="4222" w="4757">
                    <a:moveTo>
                      <a:pt x="4648" y="1"/>
                    </a:moveTo>
                    <a:cubicBezTo>
                      <a:pt x="2522" y="1"/>
                      <a:pt x="648" y="1402"/>
                      <a:pt x="1" y="3441"/>
                    </a:cubicBezTo>
                    <a:lnTo>
                      <a:pt x="2391" y="4221"/>
                    </a:lnTo>
                    <a:cubicBezTo>
                      <a:pt x="2708" y="3197"/>
                      <a:pt x="3683" y="2490"/>
                      <a:pt x="4757" y="2490"/>
                    </a:cubicBezTo>
                    <a:lnTo>
                      <a:pt x="4757" y="2"/>
                    </a:lnTo>
                    <a:cubicBezTo>
                      <a:pt x="4720" y="1"/>
                      <a:pt x="4684" y="1"/>
                      <a:pt x="4648"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4"/>
              <p:cNvSpPr/>
              <p:nvPr/>
            </p:nvSpPr>
            <p:spPr>
              <a:xfrm>
                <a:off x="312866" y="4155928"/>
                <a:ext cx="460606" cy="290572"/>
              </a:xfrm>
              <a:custGeom>
                <a:rect b="b" l="l" r="r" t="t"/>
                <a:pathLst>
                  <a:path extrusionOk="0" h="6540" w="10367">
                    <a:moveTo>
                      <a:pt x="855" y="1"/>
                    </a:moveTo>
                    <a:lnTo>
                      <a:pt x="855" y="1"/>
                    </a:lnTo>
                    <a:cubicBezTo>
                      <a:pt x="1" y="2635"/>
                      <a:pt x="1440" y="5440"/>
                      <a:pt x="4074" y="6293"/>
                    </a:cubicBezTo>
                    <a:cubicBezTo>
                      <a:pt x="4584" y="6460"/>
                      <a:pt x="5103" y="6539"/>
                      <a:pt x="5614" y="6539"/>
                    </a:cubicBezTo>
                    <a:cubicBezTo>
                      <a:pt x="7715" y="6539"/>
                      <a:pt x="9680" y="5198"/>
                      <a:pt x="10367" y="3098"/>
                    </a:cubicBezTo>
                    <a:lnTo>
                      <a:pt x="7976" y="2318"/>
                    </a:lnTo>
                    <a:cubicBezTo>
                      <a:pt x="7642" y="3380"/>
                      <a:pt x="6657" y="4046"/>
                      <a:pt x="5597" y="4046"/>
                    </a:cubicBezTo>
                    <a:cubicBezTo>
                      <a:pt x="5343" y="4046"/>
                      <a:pt x="5085" y="4008"/>
                      <a:pt x="4830" y="3927"/>
                    </a:cubicBezTo>
                    <a:cubicBezTo>
                      <a:pt x="3513" y="3488"/>
                      <a:pt x="2806" y="2098"/>
                      <a:pt x="3245" y="781"/>
                    </a:cubicBezTo>
                    <a:lnTo>
                      <a:pt x="855"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4"/>
              <p:cNvSpPr/>
              <p:nvPr/>
            </p:nvSpPr>
            <p:spPr>
              <a:xfrm>
                <a:off x="562102" y="4003140"/>
                <a:ext cx="222194" cy="290483"/>
              </a:xfrm>
              <a:custGeom>
                <a:rect b="b" l="l" r="r" t="t"/>
                <a:pathLst>
                  <a:path extrusionOk="0" h="6538" w="5001">
                    <a:moveTo>
                      <a:pt x="45" y="1"/>
                    </a:moveTo>
                    <a:cubicBezTo>
                      <a:pt x="30" y="1"/>
                      <a:pt x="15" y="1"/>
                      <a:pt x="1" y="1"/>
                    </a:cubicBezTo>
                    <a:lnTo>
                      <a:pt x="1" y="2489"/>
                    </a:lnTo>
                    <a:cubicBezTo>
                      <a:pt x="1683" y="2489"/>
                      <a:pt x="2903" y="4147"/>
                      <a:pt x="2366" y="5757"/>
                    </a:cubicBezTo>
                    <a:lnTo>
                      <a:pt x="4757" y="6537"/>
                    </a:lnTo>
                    <a:cubicBezTo>
                      <a:pt x="4927" y="6025"/>
                      <a:pt x="5000" y="5513"/>
                      <a:pt x="5000" y="5001"/>
                    </a:cubicBezTo>
                    <a:cubicBezTo>
                      <a:pt x="5000" y="2235"/>
                      <a:pt x="2781" y="1"/>
                      <a:pt x="45"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grpSp>
        <p:nvGrpSpPr>
          <p:cNvPr id="645" name="Google Shape;645;p35"/>
          <p:cNvGrpSpPr/>
          <p:nvPr/>
        </p:nvGrpSpPr>
        <p:grpSpPr>
          <a:xfrm>
            <a:off x="6102151" y="1600325"/>
            <a:ext cx="2418050" cy="2916600"/>
            <a:chOff x="6102151" y="1600325"/>
            <a:chExt cx="2418050" cy="2916600"/>
          </a:xfrm>
        </p:grpSpPr>
        <p:sp>
          <p:nvSpPr>
            <p:cNvPr id="646" name="Google Shape;646;p35"/>
            <p:cNvSpPr/>
            <p:nvPr/>
          </p:nvSpPr>
          <p:spPr>
            <a:xfrm>
              <a:off x="6193101" y="1691825"/>
              <a:ext cx="2327100" cy="282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 name="Google Shape;647;p35"/>
            <p:cNvGrpSpPr/>
            <p:nvPr/>
          </p:nvGrpSpPr>
          <p:grpSpPr>
            <a:xfrm>
              <a:off x="6102151" y="1600325"/>
              <a:ext cx="2327100" cy="2825100"/>
              <a:chOff x="715400" y="1600325"/>
              <a:chExt cx="2327100" cy="2825100"/>
            </a:xfrm>
          </p:grpSpPr>
          <p:sp>
            <p:nvSpPr>
              <p:cNvPr id="648" name="Google Shape;648;p35"/>
              <p:cNvSpPr/>
              <p:nvPr/>
            </p:nvSpPr>
            <p:spPr>
              <a:xfrm>
                <a:off x="715400" y="1600325"/>
                <a:ext cx="2327100" cy="282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9" name="Google Shape;649;p35"/>
              <p:cNvCxnSpPr/>
              <p:nvPr/>
            </p:nvCxnSpPr>
            <p:spPr>
              <a:xfrm>
                <a:off x="715400" y="1783325"/>
                <a:ext cx="23223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650" name="Google Shape;650;p35"/>
          <p:cNvGrpSpPr/>
          <p:nvPr/>
        </p:nvGrpSpPr>
        <p:grpSpPr>
          <a:xfrm>
            <a:off x="3408500" y="1600325"/>
            <a:ext cx="2418600" cy="2916600"/>
            <a:chOff x="3408500" y="1600325"/>
            <a:chExt cx="2418600" cy="2916600"/>
          </a:xfrm>
        </p:grpSpPr>
        <p:sp>
          <p:nvSpPr>
            <p:cNvPr id="651" name="Google Shape;651;p35"/>
            <p:cNvSpPr/>
            <p:nvPr/>
          </p:nvSpPr>
          <p:spPr>
            <a:xfrm>
              <a:off x="3500000" y="1691825"/>
              <a:ext cx="2327100" cy="282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 name="Google Shape;652;p35"/>
            <p:cNvGrpSpPr/>
            <p:nvPr/>
          </p:nvGrpSpPr>
          <p:grpSpPr>
            <a:xfrm>
              <a:off x="3408500" y="1600325"/>
              <a:ext cx="2327100" cy="2825100"/>
              <a:chOff x="715400" y="1600325"/>
              <a:chExt cx="2327100" cy="2825100"/>
            </a:xfrm>
          </p:grpSpPr>
          <p:sp>
            <p:nvSpPr>
              <p:cNvPr id="653" name="Google Shape;653;p35"/>
              <p:cNvSpPr/>
              <p:nvPr/>
            </p:nvSpPr>
            <p:spPr>
              <a:xfrm>
                <a:off x="715400" y="1600325"/>
                <a:ext cx="2327100" cy="282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5"/>
              <p:cNvCxnSpPr/>
              <p:nvPr/>
            </p:nvCxnSpPr>
            <p:spPr>
              <a:xfrm>
                <a:off x="715400" y="1783325"/>
                <a:ext cx="2322300" cy="0"/>
              </a:xfrm>
              <a:prstGeom prst="straightConnector1">
                <a:avLst/>
              </a:prstGeom>
              <a:noFill/>
              <a:ln cap="flat" cmpd="sng" w="28575">
                <a:solidFill>
                  <a:schemeClr val="dk1"/>
                </a:solidFill>
                <a:prstDash val="solid"/>
                <a:round/>
                <a:headEnd len="med" w="med" type="none"/>
                <a:tailEnd len="med" w="med" type="none"/>
              </a:ln>
            </p:spPr>
          </p:cxnSp>
        </p:grpSp>
      </p:grpSp>
      <p:grpSp>
        <p:nvGrpSpPr>
          <p:cNvPr id="655" name="Google Shape;655;p35"/>
          <p:cNvGrpSpPr/>
          <p:nvPr/>
        </p:nvGrpSpPr>
        <p:grpSpPr>
          <a:xfrm>
            <a:off x="715400" y="1600325"/>
            <a:ext cx="2418600" cy="2916600"/>
            <a:chOff x="715400" y="1600325"/>
            <a:chExt cx="2418600" cy="2916600"/>
          </a:xfrm>
        </p:grpSpPr>
        <p:sp>
          <p:nvSpPr>
            <p:cNvPr id="656" name="Google Shape;656;p35"/>
            <p:cNvSpPr/>
            <p:nvPr/>
          </p:nvSpPr>
          <p:spPr>
            <a:xfrm>
              <a:off x="806900" y="1691825"/>
              <a:ext cx="2327100" cy="2825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35"/>
            <p:cNvGrpSpPr/>
            <p:nvPr/>
          </p:nvGrpSpPr>
          <p:grpSpPr>
            <a:xfrm>
              <a:off x="715400" y="1600325"/>
              <a:ext cx="2327100" cy="2825100"/>
              <a:chOff x="715400" y="1600325"/>
              <a:chExt cx="2327100" cy="2825100"/>
            </a:xfrm>
          </p:grpSpPr>
          <p:sp>
            <p:nvSpPr>
              <p:cNvPr id="658" name="Google Shape;658;p35"/>
              <p:cNvSpPr/>
              <p:nvPr/>
            </p:nvSpPr>
            <p:spPr>
              <a:xfrm>
                <a:off x="715400" y="1600325"/>
                <a:ext cx="2327100" cy="28251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9" name="Google Shape;659;p35"/>
              <p:cNvCxnSpPr/>
              <p:nvPr/>
            </p:nvCxnSpPr>
            <p:spPr>
              <a:xfrm>
                <a:off x="715400" y="1783325"/>
                <a:ext cx="2322300" cy="0"/>
              </a:xfrm>
              <a:prstGeom prst="straightConnector1">
                <a:avLst/>
              </a:prstGeom>
              <a:noFill/>
              <a:ln cap="flat" cmpd="sng" w="28575">
                <a:solidFill>
                  <a:schemeClr val="dk1"/>
                </a:solidFill>
                <a:prstDash val="solid"/>
                <a:round/>
                <a:headEnd len="med" w="med" type="none"/>
                <a:tailEnd len="med" w="med" type="none"/>
              </a:ln>
            </p:spPr>
          </p:cxnSp>
        </p:grpSp>
      </p:grpSp>
      <p:sp>
        <p:nvSpPr>
          <p:cNvPr id="660" name="Google Shape;660;p35"/>
          <p:cNvSpPr txBox="1"/>
          <p:nvPr>
            <p:ph idx="1" type="subTitle"/>
          </p:nvPr>
        </p:nvSpPr>
        <p:spPr>
          <a:xfrm>
            <a:off x="780350" y="2571436"/>
            <a:ext cx="21972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661" name="Google Shape;661;p35"/>
          <p:cNvSpPr txBox="1"/>
          <p:nvPr>
            <p:ph idx="5" type="subTitle"/>
          </p:nvPr>
        </p:nvSpPr>
        <p:spPr>
          <a:xfrm>
            <a:off x="3474800" y="2571425"/>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62" name="Google Shape;662;p35"/>
          <p:cNvSpPr txBox="1"/>
          <p:nvPr>
            <p:ph idx="6" type="subTitle"/>
          </p:nvPr>
        </p:nvSpPr>
        <p:spPr>
          <a:xfrm>
            <a:off x="6167776" y="2571426"/>
            <a:ext cx="21945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63" name="Google Shape;663;p35"/>
          <p:cNvSpPr txBox="1"/>
          <p:nvPr>
            <p:ph type="title"/>
          </p:nvPr>
        </p:nvSpPr>
        <p:spPr>
          <a:xfrm>
            <a:off x="713232" y="731520"/>
            <a:ext cx="77175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664" name="Google Shape;664;p35"/>
          <p:cNvSpPr txBox="1"/>
          <p:nvPr>
            <p:ph idx="2" type="subTitle"/>
          </p:nvPr>
        </p:nvSpPr>
        <p:spPr>
          <a:xfrm>
            <a:off x="781700" y="3053825"/>
            <a:ext cx="21945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 was named after the Roman god</a:t>
            </a:r>
            <a:endParaRPr/>
          </a:p>
        </p:txBody>
      </p:sp>
      <p:sp>
        <p:nvSpPr>
          <p:cNvPr id="665" name="Google Shape;665;p35"/>
          <p:cNvSpPr txBox="1"/>
          <p:nvPr>
            <p:ph idx="3" type="subTitle"/>
          </p:nvPr>
        </p:nvSpPr>
        <p:spPr>
          <a:xfrm>
            <a:off x="3475075" y="3053825"/>
            <a:ext cx="21945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 was named after the Roman god of wealth and agriculture</a:t>
            </a:r>
            <a:endParaRPr/>
          </a:p>
        </p:txBody>
      </p:sp>
      <p:sp>
        <p:nvSpPr>
          <p:cNvPr id="666" name="Google Shape;666;p35"/>
          <p:cNvSpPr txBox="1"/>
          <p:nvPr>
            <p:ph idx="4" type="subTitle"/>
          </p:nvPr>
        </p:nvSpPr>
        <p:spPr>
          <a:xfrm>
            <a:off x="6167776" y="3053833"/>
            <a:ext cx="21945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 planet by diameter in the Solar System</a:t>
            </a:r>
            <a:endParaRPr/>
          </a:p>
        </p:txBody>
      </p:sp>
      <p:grpSp>
        <p:nvGrpSpPr>
          <p:cNvPr id="667" name="Google Shape;667;p35"/>
          <p:cNvGrpSpPr/>
          <p:nvPr/>
        </p:nvGrpSpPr>
        <p:grpSpPr>
          <a:xfrm>
            <a:off x="7013577" y="2017301"/>
            <a:ext cx="502899" cy="502899"/>
            <a:chOff x="858700" y="1967475"/>
            <a:chExt cx="605100" cy="605100"/>
          </a:xfrm>
        </p:grpSpPr>
        <p:sp>
          <p:nvSpPr>
            <p:cNvPr id="668" name="Google Shape;668;p35"/>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5"/>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35"/>
          <p:cNvGrpSpPr/>
          <p:nvPr/>
        </p:nvGrpSpPr>
        <p:grpSpPr>
          <a:xfrm>
            <a:off x="4320650" y="2017350"/>
            <a:ext cx="502800" cy="502800"/>
            <a:chOff x="7014301" y="2017350"/>
            <a:chExt cx="502800" cy="502800"/>
          </a:xfrm>
        </p:grpSpPr>
        <p:sp>
          <p:nvSpPr>
            <p:cNvPr id="671" name="Google Shape;671;p35"/>
            <p:cNvSpPr/>
            <p:nvPr/>
          </p:nvSpPr>
          <p:spPr>
            <a:xfrm>
              <a:off x="7014301" y="2017350"/>
              <a:ext cx="502800" cy="502800"/>
            </a:xfrm>
            <a:prstGeom prst="roundRect">
              <a:avLst>
                <a:gd fmla="val 15109"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7095012" y="2108734"/>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35"/>
          <p:cNvSpPr/>
          <p:nvPr/>
        </p:nvSpPr>
        <p:spPr>
          <a:xfrm>
            <a:off x="7971700" y="1081625"/>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7739360" y="932973"/>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715160" y="1252725"/>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35"/>
          <p:cNvGrpSpPr/>
          <p:nvPr/>
        </p:nvGrpSpPr>
        <p:grpSpPr>
          <a:xfrm>
            <a:off x="1627550" y="2017350"/>
            <a:ext cx="502800" cy="502800"/>
            <a:chOff x="1627550" y="2017350"/>
            <a:chExt cx="502800" cy="502800"/>
          </a:xfrm>
        </p:grpSpPr>
        <p:sp>
          <p:nvSpPr>
            <p:cNvPr id="677" name="Google Shape;677;p35"/>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grpSp>
        <p:nvGrpSpPr>
          <p:cNvPr id="683" name="Google Shape;683;p36"/>
          <p:cNvGrpSpPr/>
          <p:nvPr/>
        </p:nvGrpSpPr>
        <p:grpSpPr>
          <a:xfrm>
            <a:off x="4101079" y="1618096"/>
            <a:ext cx="941841" cy="2789257"/>
            <a:chOff x="6592201" y="2061933"/>
            <a:chExt cx="941841" cy="2789257"/>
          </a:xfrm>
        </p:grpSpPr>
        <p:sp>
          <p:nvSpPr>
            <p:cNvPr id="684" name="Google Shape;684;p36"/>
            <p:cNvSpPr/>
            <p:nvPr/>
          </p:nvSpPr>
          <p:spPr>
            <a:xfrm>
              <a:off x="6592201" y="2061933"/>
              <a:ext cx="941841" cy="2789257"/>
            </a:xfrm>
            <a:custGeom>
              <a:rect b="b" l="l" r="r" t="t"/>
              <a:pathLst>
                <a:path extrusionOk="0" h="24976" w="8343">
                  <a:moveTo>
                    <a:pt x="440" y="24537"/>
                  </a:moveTo>
                  <a:cubicBezTo>
                    <a:pt x="147" y="24244"/>
                    <a:pt x="1" y="23854"/>
                    <a:pt x="1" y="23464"/>
                  </a:cubicBezTo>
                  <a:lnTo>
                    <a:pt x="1" y="4074"/>
                  </a:lnTo>
                  <a:cubicBezTo>
                    <a:pt x="50" y="1805"/>
                    <a:pt x="1903" y="1"/>
                    <a:pt x="4172" y="1"/>
                  </a:cubicBezTo>
                  <a:cubicBezTo>
                    <a:pt x="6440" y="1"/>
                    <a:pt x="8269" y="1805"/>
                    <a:pt x="8342" y="4074"/>
                  </a:cubicBezTo>
                  <a:lnTo>
                    <a:pt x="8342" y="23464"/>
                  </a:lnTo>
                  <a:cubicBezTo>
                    <a:pt x="8342" y="24293"/>
                    <a:pt x="7659" y="24976"/>
                    <a:pt x="6806" y="24976"/>
                  </a:cubicBezTo>
                  <a:lnTo>
                    <a:pt x="1537" y="24976"/>
                  </a:lnTo>
                  <a:cubicBezTo>
                    <a:pt x="1123" y="24976"/>
                    <a:pt x="733" y="24829"/>
                    <a:pt x="440" y="24537"/>
                  </a:cubicBezTo>
                  <a:close/>
                  <a:moveTo>
                    <a:pt x="4172" y="3293"/>
                  </a:moveTo>
                  <a:cubicBezTo>
                    <a:pt x="4952" y="3293"/>
                    <a:pt x="4952" y="2147"/>
                    <a:pt x="4172" y="2147"/>
                  </a:cubicBezTo>
                  <a:cubicBezTo>
                    <a:pt x="4025" y="2147"/>
                    <a:pt x="3879" y="2196"/>
                    <a:pt x="3757" y="2318"/>
                  </a:cubicBezTo>
                  <a:cubicBezTo>
                    <a:pt x="3537" y="2537"/>
                    <a:pt x="3537" y="2903"/>
                    <a:pt x="3757" y="3123"/>
                  </a:cubicBezTo>
                  <a:cubicBezTo>
                    <a:pt x="3879" y="3244"/>
                    <a:pt x="4025" y="3293"/>
                    <a:pt x="4172" y="32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6"/>
            <p:cNvSpPr/>
            <p:nvPr/>
          </p:nvSpPr>
          <p:spPr>
            <a:xfrm>
              <a:off x="6592201" y="2061933"/>
              <a:ext cx="941841" cy="2789257"/>
            </a:xfrm>
            <a:custGeom>
              <a:rect b="b" l="l" r="r" t="t"/>
              <a:pathLst>
                <a:path extrusionOk="0" h="24976" w="8343">
                  <a:moveTo>
                    <a:pt x="391" y="23464"/>
                  </a:moveTo>
                  <a:cubicBezTo>
                    <a:pt x="391" y="23756"/>
                    <a:pt x="513" y="24049"/>
                    <a:pt x="733" y="24268"/>
                  </a:cubicBezTo>
                  <a:cubicBezTo>
                    <a:pt x="928" y="24488"/>
                    <a:pt x="1220" y="24585"/>
                    <a:pt x="1537" y="24585"/>
                  </a:cubicBezTo>
                  <a:lnTo>
                    <a:pt x="6806" y="24585"/>
                  </a:lnTo>
                  <a:cubicBezTo>
                    <a:pt x="7440" y="24585"/>
                    <a:pt x="7952" y="24073"/>
                    <a:pt x="7952" y="23464"/>
                  </a:cubicBezTo>
                  <a:lnTo>
                    <a:pt x="7952" y="4074"/>
                  </a:lnTo>
                  <a:cubicBezTo>
                    <a:pt x="7879" y="2025"/>
                    <a:pt x="6220" y="391"/>
                    <a:pt x="4172" y="391"/>
                  </a:cubicBezTo>
                  <a:cubicBezTo>
                    <a:pt x="2123" y="391"/>
                    <a:pt x="440" y="2025"/>
                    <a:pt x="391" y="4074"/>
                  </a:cubicBezTo>
                  <a:close/>
                  <a:moveTo>
                    <a:pt x="4172" y="2196"/>
                  </a:moveTo>
                  <a:cubicBezTo>
                    <a:pt x="4854" y="2196"/>
                    <a:pt x="4854" y="3244"/>
                    <a:pt x="4172" y="3244"/>
                  </a:cubicBezTo>
                  <a:cubicBezTo>
                    <a:pt x="4025" y="3244"/>
                    <a:pt x="3903" y="3171"/>
                    <a:pt x="3806" y="3074"/>
                  </a:cubicBezTo>
                  <a:cubicBezTo>
                    <a:pt x="3611" y="2879"/>
                    <a:pt x="3611" y="2562"/>
                    <a:pt x="3806" y="2342"/>
                  </a:cubicBezTo>
                  <a:cubicBezTo>
                    <a:pt x="3903" y="2245"/>
                    <a:pt x="4025" y="2196"/>
                    <a:pt x="4172" y="2196"/>
                  </a:cubicBezTo>
                  <a:close/>
                  <a:moveTo>
                    <a:pt x="3611" y="2147"/>
                  </a:moveTo>
                  <a:cubicBezTo>
                    <a:pt x="4220" y="1513"/>
                    <a:pt x="5269" y="2196"/>
                    <a:pt x="4928" y="3025"/>
                  </a:cubicBezTo>
                  <a:cubicBezTo>
                    <a:pt x="4586" y="3854"/>
                    <a:pt x="3367" y="3610"/>
                    <a:pt x="3367" y="2708"/>
                  </a:cubicBezTo>
                  <a:cubicBezTo>
                    <a:pt x="3367" y="2488"/>
                    <a:pt x="3440" y="2293"/>
                    <a:pt x="3611" y="2147"/>
                  </a:cubicBezTo>
                  <a:close/>
                  <a:moveTo>
                    <a:pt x="7196" y="19951"/>
                  </a:moveTo>
                  <a:lnTo>
                    <a:pt x="7196" y="19951"/>
                  </a:lnTo>
                  <a:lnTo>
                    <a:pt x="7196" y="22805"/>
                  </a:lnTo>
                  <a:cubicBezTo>
                    <a:pt x="7196" y="22878"/>
                    <a:pt x="7123" y="22951"/>
                    <a:pt x="7049" y="22951"/>
                  </a:cubicBezTo>
                  <a:lnTo>
                    <a:pt x="1294" y="22951"/>
                  </a:lnTo>
                  <a:cubicBezTo>
                    <a:pt x="1220" y="22951"/>
                    <a:pt x="1147" y="22878"/>
                    <a:pt x="1147" y="22805"/>
                  </a:cubicBezTo>
                  <a:lnTo>
                    <a:pt x="1147" y="5635"/>
                  </a:lnTo>
                  <a:cubicBezTo>
                    <a:pt x="1147" y="5562"/>
                    <a:pt x="1220" y="5488"/>
                    <a:pt x="1294" y="5488"/>
                  </a:cubicBezTo>
                  <a:lnTo>
                    <a:pt x="7025" y="5488"/>
                  </a:lnTo>
                  <a:cubicBezTo>
                    <a:pt x="7123" y="5488"/>
                    <a:pt x="7196" y="5562"/>
                    <a:pt x="7196" y="5635"/>
                  </a:cubicBezTo>
                  <a:lnTo>
                    <a:pt x="7196" y="8488"/>
                  </a:lnTo>
                  <a:lnTo>
                    <a:pt x="7196" y="8488"/>
                  </a:lnTo>
                  <a:lnTo>
                    <a:pt x="7196" y="11366"/>
                  </a:lnTo>
                  <a:lnTo>
                    <a:pt x="7196" y="11366"/>
                  </a:lnTo>
                  <a:lnTo>
                    <a:pt x="7196" y="14220"/>
                  </a:lnTo>
                  <a:lnTo>
                    <a:pt x="7196" y="14220"/>
                  </a:lnTo>
                  <a:lnTo>
                    <a:pt x="7196" y="17073"/>
                  </a:lnTo>
                  <a:lnTo>
                    <a:pt x="7196" y="17073"/>
                  </a:lnTo>
                  <a:lnTo>
                    <a:pt x="7196" y="19927"/>
                  </a:lnTo>
                  <a:close/>
                  <a:moveTo>
                    <a:pt x="6879" y="20098"/>
                  </a:moveTo>
                  <a:lnTo>
                    <a:pt x="6879" y="22659"/>
                  </a:lnTo>
                  <a:lnTo>
                    <a:pt x="1440" y="22659"/>
                  </a:lnTo>
                  <a:lnTo>
                    <a:pt x="1440" y="20098"/>
                  </a:lnTo>
                  <a:close/>
                  <a:moveTo>
                    <a:pt x="1440" y="19781"/>
                  </a:moveTo>
                  <a:lnTo>
                    <a:pt x="1440" y="17220"/>
                  </a:lnTo>
                  <a:lnTo>
                    <a:pt x="6879" y="17220"/>
                  </a:lnTo>
                  <a:lnTo>
                    <a:pt x="6879" y="19781"/>
                  </a:lnTo>
                  <a:close/>
                  <a:moveTo>
                    <a:pt x="1440" y="16927"/>
                  </a:moveTo>
                  <a:lnTo>
                    <a:pt x="1440" y="14366"/>
                  </a:lnTo>
                  <a:lnTo>
                    <a:pt x="6879" y="14366"/>
                  </a:lnTo>
                  <a:lnTo>
                    <a:pt x="6879" y="16927"/>
                  </a:lnTo>
                  <a:close/>
                  <a:moveTo>
                    <a:pt x="1440" y="14074"/>
                  </a:moveTo>
                  <a:lnTo>
                    <a:pt x="1440" y="11513"/>
                  </a:lnTo>
                  <a:lnTo>
                    <a:pt x="6879" y="11513"/>
                  </a:lnTo>
                  <a:lnTo>
                    <a:pt x="6879" y="14074"/>
                  </a:lnTo>
                  <a:close/>
                  <a:moveTo>
                    <a:pt x="1440" y="11196"/>
                  </a:moveTo>
                  <a:lnTo>
                    <a:pt x="1440" y="8635"/>
                  </a:lnTo>
                  <a:lnTo>
                    <a:pt x="6879" y="8635"/>
                  </a:lnTo>
                  <a:lnTo>
                    <a:pt x="6879" y="11196"/>
                  </a:lnTo>
                  <a:close/>
                  <a:moveTo>
                    <a:pt x="1440" y="8342"/>
                  </a:moveTo>
                  <a:lnTo>
                    <a:pt x="1440" y="5805"/>
                  </a:lnTo>
                  <a:lnTo>
                    <a:pt x="6879" y="5805"/>
                  </a:lnTo>
                  <a:lnTo>
                    <a:pt x="6879" y="8366"/>
                  </a:lnTo>
                  <a:close/>
                  <a:moveTo>
                    <a:pt x="440" y="24537"/>
                  </a:moveTo>
                  <a:cubicBezTo>
                    <a:pt x="147" y="24244"/>
                    <a:pt x="1" y="23854"/>
                    <a:pt x="1" y="23464"/>
                  </a:cubicBezTo>
                  <a:lnTo>
                    <a:pt x="1" y="4074"/>
                  </a:lnTo>
                  <a:cubicBezTo>
                    <a:pt x="50" y="1805"/>
                    <a:pt x="1903" y="1"/>
                    <a:pt x="4172" y="1"/>
                  </a:cubicBezTo>
                  <a:cubicBezTo>
                    <a:pt x="6440" y="1"/>
                    <a:pt x="8293" y="1805"/>
                    <a:pt x="8342" y="4074"/>
                  </a:cubicBezTo>
                  <a:lnTo>
                    <a:pt x="8342" y="23464"/>
                  </a:lnTo>
                  <a:cubicBezTo>
                    <a:pt x="8342" y="24293"/>
                    <a:pt x="7659" y="24976"/>
                    <a:pt x="6830" y="24976"/>
                  </a:cubicBezTo>
                  <a:lnTo>
                    <a:pt x="1537" y="24976"/>
                  </a:lnTo>
                  <a:cubicBezTo>
                    <a:pt x="1123" y="24976"/>
                    <a:pt x="733" y="24829"/>
                    <a:pt x="440" y="245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6"/>
            <p:cNvSpPr/>
            <p:nvPr/>
          </p:nvSpPr>
          <p:spPr>
            <a:xfrm>
              <a:off x="6636341" y="2105487"/>
              <a:ext cx="853561" cy="2702149"/>
            </a:xfrm>
            <a:custGeom>
              <a:rect b="b" l="l" r="r" t="t"/>
              <a:pathLst>
                <a:path extrusionOk="0" h="24196" w="7561">
                  <a:moveTo>
                    <a:pt x="0" y="3684"/>
                  </a:moveTo>
                  <a:lnTo>
                    <a:pt x="0" y="23074"/>
                  </a:lnTo>
                  <a:cubicBezTo>
                    <a:pt x="0" y="23366"/>
                    <a:pt x="122" y="23659"/>
                    <a:pt x="342" y="23878"/>
                  </a:cubicBezTo>
                  <a:cubicBezTo>
                    <a:pt x="537" y="24098"/>
                    <a:pt x="829" y="24195"/>
                    <a:pt x="1146" y="24195"/>
                  </a:cubicBezTo>
                  <a:lnTo>
                    <a:pt x="6415" y="24195"/>
                  </a:lnTo>
                  <a:cubicBezTo>
                    <a:pt x="7049" y="24195"/>
                    <a:pt x="7561" y="23683"/>
                    <a:pt x="7561" y="23074"/>
                  </a:cubicBezTo>
                  <a:lnTo>
                    <a:pt x="7561" y="3684"/>
                  </a:lnTo>
                  <a:cubicBezTo>
                    <a:pt x="7488" y="1635"/>
                    <a:pt x="5829" y="1"/>
                    <a:pt x="3781" y="1"/>
                  </a:cubicBezTo>
                  <a:cubicBezTo>
                    <a:pt x="1732" y="1"/>
                    <a:pt x="49" y="1635"/>
                    <a:pt x="0" y="3684"/>
                  </a:cubicBezTo>
                  <a:close/>
                  <a:moveTo>
                    <a:pt x="4585" y="2318"/>
                  </a:moveTo>
                  <a:cubicBezTo>
                    <a:pt x="4585" y="3220"/>
                    <a:pt x="3366" y="3464"/>
                    <a:pt x="3024" y="2635"/>
                  </a:cubicBezTo>
                  <a:cubicBezTo>
                    <a:pt x="2683" y="1806"/>
                    <a:pt x="3732" y="1123"/>
                    <a:pt x="4366" y="1757"/>
                  </a:cubicBezTo>
                  <a:cubicBezTo>
                    <a:pt x="4512" y="1903"/>
                    <a:pt x="4585" y="2098"/>
                    <a:pt x="4585" y="2318"/>
                  </a:cubicBezTo>
                  <a:close/>
                  <a:moveTo>
                    <a:pt x="903" y="5098"/>
                  </a:moveTo>
                  <a:lnTo>
                    <a:pt x="6634" y="5098"/>
                  </a:lnTo>
                  <a:cubicBezTo>
                    <a:pt x="6732" y="5098"/>
                    <a:pt x="6805" y="5172"/>
                    <a:pt x="6805" y="5245"/>
                  </a:cubicBezTo>
                  <a:lnTo>
                    <a:pt x="6805" y="8123"/>
                  </a:lnTo>
                  <a:lnTo>
                    <a:pt x="6805" y="8123"/>
                  </a:lnTo>
                  <a:lnTo>
                    <a:pt x="6805" y="10976"/>
                  </a:lnTo>
                  <a:lnTo>
                    <a:pt x="6805" y="10976"/>
                  </a:lnTo>
                  <a:lnTo>
                    <a:pt x="6805" y="13830"/>
                  </a:lnTo>
                  <a:lnTo>
                    <a:pt x="6805" y="13830"/>
                  </a:lnTo>
                  <a:lnTo>
                    <a:pt x="6805" y="16683"/>
                  </a:lnTo>
                  <a:lnTo>
                    <a:pt x="6805" y="16683"/>
                  </a:lnTo>
                  <a:lnTo>
                    <a:pt x="6805" y="19537"/>
                  </a:lnTo>
                  <a:lnTo>
                    <a:pt x="6805" y="19537"/>
                  </a:lnTo>
                  <a:lnTo>
                    <a:pt x="6805" y="22415"/>
                  </a:lnTo>
                  <a:cubicBezTo>
                    <a:pt x="6805" y="22488"/>
                    <a:pt x="6732" y="22561"/>
                    <a:pt x="6634" y="22561"/>
                  </a:cubicBezTo>
                  <a:lnTo>
                    <a:pt x="903" y="22561"/>
                  </a:lnTo>
                  <a:cubicBezTo>
                    <a:pt x="829" y="22561"/>
                    <a:pt x="756" y="22488"/>
                    <a:pt x="756" y="22415"/>
                  </a:cubicBezTo>
                  <a:lnTo>
                    <a:pt x="756" y="5245"/>
                  </a:lnTo>
                  <a:cubicBezTo>
                    <a:pt x="756" y="5172"/>
                    <a:pt x="829" y="5098"/>
                    <a:pt x="903" y="50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6"/>
            <p:cNvSpPr/>
            <p:nvPr/>
          </p:nvSpPr>
          <p:spPr>
            <a:xfrm>
              <a:off x="6754649" y="2707541"/>
              <a:ext cx="614122" cy="286006"/>
            </a:xfrm>
            <a:custGeom>
              <a:rect b="b" l="l" r="r" t="t"/>
              <a:pathLst>
                <a:path extrusionOk="0" h="2561" w="5440">
                  <a:moveTo>
                    <a:pt x="1" y="0"/>
                  </a:moveTo>
                  <a:lnTo>
                    <a:pt x="1" y="2561"/>
                  </a:lnTo>
                  <a:lnTo>
                    <a:pt x="5440" y="2561"/>
                  </a:lnTo>
                  <a:lnTo>
                    <a:pt x="5440" y="0"/>
                  </a:lnTo>
                  <a:close/>
                </a:path>
              </a:pathLst>
            </a:custGeom>
            <a:solidFill>
              <a:schemeClr val="accent3">
                <a:alpha val="66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6"/>
            <p:cNvSpPr/>
            <p:nvPr/>
          </p:nvSpPr>
          <p:spPr>
            <a:xfrm>
              <a:off x="6754649" y="3028949"/>
              <a:ext cx="614122" cy="286006"/>
            </a:xfrm>
            <a:custGeom>
              <a:rect b="b" l="l" r="r" t="t"/>
              <a:pathLst>
                <a:path extrusionOk="0" h="2561" w="5440">
                  <a:moveTo>
                    <a:pt x="1" y="0"/>
                  </a:moveTo>
                  <a:lnTo>
                    <a:pt x="1" y="2561"/>
                  </a:lnTo>
                  <a:lnTo>
                    <a:pt x="5440" y="2561"/>
                  </a:lnTo>
                  <a:lnTo>
                    <a:pt x="5440" y="0"/>
                  </a:lnTo>
                  <a:close/>
                </a:path>
              </a:pathLst>
            </a:custGeom>
            <a:solidFill>
              <a:schemeClr val="accent3">
                <a:alpha val="733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6754649" y="3347564"/>
              <a:ext cx="614122" cy="286118"/>
            </a:xfrm>
            <a:custGeom>
              <a:rect b="b" l="l" r="r" t="t"/>
              <a:pathLst>
                <a:path extrusionOk="0" h="2562" w="5440">
                  <a:moveTo>
                    <a:pt x="1" y="1"/>
                  </a:moveTo>
                  <a:lnTo>
                    <a:pt x="1" y="2562"/>
                  </a:lnTo>
                  <a:lnTo>
                    <a:pt x="5440" y="2562"/>
                  </a:lnTo>
                  <a:lnTo>
                    <a:pt x="5440" y="1"/>
                  </a:lnTo>
                  <a:close/>
                </a:path>
              </a:pathLst>
            </a:custGeom>
            <a:solidFill>
              <a:schemeClr val="accent3">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6"/>
            <p:cNvSpPr/>
            <p:nvPr/>
          </p:nvSpPr>
          <p:spPr>
            <a:xfrm>
              <a:off x="6754649" y="3666292"/>
              <a:ext cx="614122" cy="286118"/>
            </a:xfrm>
            <a:custGeom>
              <a:rect b="b" l="l" r="r" t="t"/>
              <a:pathLst>
                <a:path extrusionOk="0" h="2562" w="5440">
                  <a:moveTo>
                    <a:pt x="1" y="0"/>
                  </a:moveTo>
                  <a:lnTo>
                    <a:pt x="1" y="2561"/>
                  </a:lnTo>
                  <a:lnTo>
                    <a:pt x="5440" y="2561"/>
                  </a:lnTo>
                  <a:lnTo>
                    <a:pt x="5440" y="0"/>
                  </a:lnTo>
                  <a:close/>
                </a:path>
              </a:pathLst>
            </a:custGeom>
            <a:solidFill>
              <a:schemeClr val="accent3">
                <a:alpha val="86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6"/>
            <p:cNvSpPr/>
            <p:nvPr/>
          </p:nvSpPr>
          <p:spPr>
            <a:xfrm>
              <a:off x="6754649" y="3987700"/>
              <a:ext cx="614122" cy="286118"/>
            </a:xfrm>
            <a:custGeom>
              <a:rect b="b" l="l" r="r" t="t"/>
              <a:pathLst>
                <a:path extrusionOk="0" h="2562" w="5440">
                  <a:moveTo>
                    <a:pt x="1" y="0"/>
                  </a:moveTo>
                  <a:lnTo>
                    <a:pt x="1" y="2561"/>
                  </a:lnTo>
                  <a:lnTo>
                    <a:pt x="5440" y="2561"/>
                  </a:lnTo>
                  <a:lnTo>
                    <a:pt x="5440" y="0"/>
                  </a:lnTo>
                  <a:close/>
                </a:path>
              </a:pathLst>
            </a:custGeom>
            <a:solidFill>
              <a:schemeClr val="accent3">
                <a:alpha val="933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6"/>
            <p:cNvSpPr/>
            <p:nvPr/>
          </p:nvSpPr>
          <p:spPr>
            <a:xfrm>
              <a:off x="6754649" y="4306316"/>
              <a:ext cx="614122" cy="286118"/>
            </a:xfrm>
            <a:custGeom>
              <a:rect b="b" l="l" r="r" t="t"/>
              <a:pathLst>
                <a:path extrusionOk="0" h="2562" w="5440">
                  <a:moveTo>
                    <a:pt x="1" y="1"/>
                  </a:moveTo>
                  <a:lnTo>
                    <a:pt x="1" y="2562"/>
                  </a:lnTo>
                  <a:lnTo>
                    <a:pt x="5440" y="2562"/>
                  </a:lnTo>
                  <a:lnTo>
                    <a:pt x="54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6"/>
            <p:cNvSpPr/>
            <p:nvPr/>
          </p:nvSpPr>
          <p:spPr>
            <a:xfrm>
              <a:off x="6655532" y="2184555"/>
              <a:ext cx="834370" cy="2623081"/>
            </a:xfrm>
            <a:custGeom>
              <a:rect b="b" l="l" r="r" t="t"/>
              <a:pathLst>
                <a:path extrusionOk="0" h="23488" w="7391">
                  <a:moveTo>
                    <a:pt x="6928" y="21951"/>
                  </a:moveTo>
                  <a:cubicBezTo>
                    <a:pt x="6928" y="22244"/>
                    <a:pt x="6830" y="22536"/>
                    <a:pt x="6610" y="22756"/>
                  </a:cubicBezTo>
                  <a:cubicBezTo>
                    <a:pt x="6391" y="22975"/>
                    <a:pt x="6098" y="23073"/>
                    <a:pt x="5806" y="23097"/>
                  </a:cubicBezTo>
                  <a:lnTo>
                    <a:pt x="513" y="23097"/>
                  </a:lnTo>
                  <a:cubicBezTo>
                    <a:pt x="342" y="23097"/>
                    <a:pt x="172" y="23048"/>
                    <a:pt x="1" y="22951"/>
                  </a:cubicBezTo>
                  <a:cubicBezTo>
                    <a:pt x="50" y="23024"/>
                    <a:pt x="98" y="23097"/>
                    <a:pt x="172" y="23170"/>
                  </a:cubicBezTo>
                  <a:cubicBezTo>
                    <a:pt x="367" y="23390"/>
                    <a:pt x="659" y="23487"/>
                    <a:pt x="976" y="23487"/>
                  </a:cubicBezTo>
                  <a:lnTo>
                    <a:pt x="6245" y="23487"/>
                  </a:lnTo>
                  <a:cubicBezTo>
                    <a:pt x="6879" y="23487"/>
                    <a:pt x="7391" y="22975"/>
                    <a:pt x="7391" y="22366"/>
                  </a:cubicBezTo>
                  <a:lnTo>
                    <a:pt x="7391" y="2976"/>
                  </a:lnTo>
                  <a:cubicBezTo>
                    <a:pt x="7391" y="1976"/>
                    <a:pt x="6976" y="1025"/>
                    <a:pt x="6269" y="317"/>
                  </a:cubicBezTo>
                  <a:cubicBezTo>
                    <a:pt x="6171" y="195"/>
                    <a:pt x="6049" y="98"/>
                    <a:pt x="5928" y="0"/>
                  </a:cubicBezTo>
                  <a:cubicBezTo>
                    <a:pt x="6586" y="707"/>
                    <a:pt x="6952" y="1610"/>
                    <a:pt x="6928" y="2561"/>
                  </a:cubicBezTo>
                  <a:close/>
                </a:path>
              </a:pathLst>
            </a:custGeom>
            <a:solidFill>
              <a:schemeClr val="dk1">
                <a:alpha val="250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 name="Google Shape;694;p36"/>
          <p:cNvSpPr txBox="1"/>
          <p:nvPr>
            <p:ph type="title"/>
          </p:nvPr>
        </p:nvSpPr>
        <p:spPr>
          <a:xfrm>
            <a:off x="715125" y="731525"/>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do?</a:t>
            </a:r>
            <a:endParaRPr/>
          </a:p>
        </p:txBody>
      </p:sp>
      <p:sp>
        <p:nvSpPr>
          <p:cNvPr id="695" name="Google Shape;695;p36"/>
          <p:cNvSpPr txBox="1"/>
          <p:nvPr/>
        </p:nvSpPr>
        <p:spPr>
          <a:xfrm>
            <a:off x="6101500" y="1731550"/>
            <a:ext cx="2327400" cy="548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696" name="Google Shape;696;p36"/>
          <p:cNvSpPr txBox="1"/>
          <p:nvPr/>
        </p:nvSpPr>
        <p:spPr>
          <a:xfrm>
            <a:off x="6101500" y="2190600"/>
            <a:ext cx="2327400" cy="8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Venus has a beautiful name and is the second planet from the Sun</a:t>
            </a:r>
            <a:endParaRPr>
              <a:solidFill>
                <a:schemeClr val="dk1"/>
              </a:solidFill>
              <a:latin typeface="Karla"/>
              <a:ea typeface="Karla"/>
              <a:cs typeface="Karla"/>
              <a:sym typeface="Karla"/>
            </a:endParaRPr>
          </a:p>
        </p:txBody>
      </p:sp>
      <p:sp>
        <p:nvSpPr>
          <p:cNvPr id="697" name="Google Shape;697;p36"/>
          <p:cNvSpPr txBox="1"/>
          <p:nvPr/>
        </p:nvSpPr>
        <p:spPr>
          <a:xfrm>
            <a:off x="715125" y="3196485"/>
            <a:ext cx="2327400" cy="548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698" name="Google Shape;698;p36"/>
          <p:cNvSpPr txBox="1"/>
          <p:nvPr/>
        </p:nvSpPr>
        <p:spPr>
          <a:xfrm>
            <a:off x="715100" y="2190590"/>
            <a:ext cx="2327400" cy="82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Karla"/>
                <a:ea typeface="Karla"/>
                <a:cs typeface="Karla"/>
                <a:sym typeface="Karla"/>
              </a:rPr>
              <a:t>Mercury is the closest planet to the Sun and the smallest of them all </a:t>
            </a:r>
            <a:endParaRPr>
              <a:solidFill>
                <a:schemeClr val="dk1"/>
              </a:solidFill>
              <a:latin typeface="Karla"/>
              <a:ea typeface="Karla"/>
              <a:cs typeface="Karla"/>
              <a:sym typeface="Karla"/>
            </a:endParaRPr>
          </a:p>
        </p:txBody>
      </p:sp>
      <p:sp>
        <p:nvSpPr>
          <p:cNvPr id="699" name="Google Shape;699;p36"/>
          <p:cNvSpPr txBox="1"/>
          <p:nvPr/>
        </p:nvSpPr>
        <p:spPr>
          <a:xfrm>
            <a:off x="715100" y="3655375"/>
            <a:ext cx="2327400" cy="82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Karla"/>
                <a:ea typeface="Karla"/>
                <a:cs typeface="Karla"/>
                <a:sym typeface="Karla"/>
              </a:rPr>
              <a:t>Earth is the third planet from the Sun and the only one that harbors life</a:t>
            </a:r>
            <a:endParaRPr>
              <a:solidFill>
                <a:schemeClr val="dk1"/>
              </a:solidFill>
              <a:latin typeface="Karla"/>
              <a:ea typeface="Karla"/>
              <a:cs typeface="Karla"/>
              <a:sym typeface="Karla"/>
            </a:endParaRPr>
          </a:p>
        </p:txBody>
      </p:sp>
      <p:sp>
        <p:nvSpPr>
          <p:cNvPr id="700" name="Google Shape;700;p36"/>
          <p:cNvSpPr txBox="1"/>
          <p:nvPr/>
        </p:nvSpPr>
        <p:spPr>
          <a:xfrm>
            <a:off x="6101500" y="3196475"/>
            <a:ext cx="2327400" cy="548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701" name="Google Shape;701;p36"/>
          <p:cNvSpPr txBox="1"/>
          <p:nvPr/>
        </p:nvSpPr>
        <p:spPr>
          <a:xfrm>
            <a:off x="6101475" y="3655400"/>
            <a:ext cx="2327400" cy="8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Despite being red, Mars is actually a cold place. It's full of iron oxide dust</a:t>
            </a:r>
            <a:endParaRPr>
              <a:solidFill>
                <a:schemeClr val="dk1"/>
              </a:solidFill>
              <a:latin typeface="Karla"/>
              <a:ea typeface="Karla"/>
              <a:cs typeface="Karla"/>
              <a:sym typeface="Karla"/>
            </a:endParaRPr>
          </a:p>
        </p:txBody>
      </p:sp>
      <p:sp>
        <p:nvSpPr>
          <p:cNvPr id="702" name="Google Shape;702;p36"/>
          <p:cNvSpPr txBox="1"/>
          <p:nvPr/>
        </p:nvSpPr>
        <p:spPr>
          <a:xfrm>
            <a:off x="715100" y="1731560"/>
            <a:ext cx="2327400" cy="548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cxnSp>
        <p:nvCxnSpPr>
          <p:cNvPr id="703" name="Google Shape;703;p36"/>
          <p:cNvCxnSpPr>
            <a:stCxn id="702" idx="3"/>
          </p:cNvCxnSpPr>
          <p:nvPr/>
        </p:nvCxnSpPr>
        <p:spPr>
          <a:xfrm>
            <a:off x="3042500" y="2005910"/>
            <a:ext cx="1530000" cy="409800"/>
          </a:xfrm>
          <a:prstGeom prst="bentConnector3">
            <a:avLst>
              <a:gd fmla="val 23917" name="adj1"/>
            </a:avLst>
          </a:prstGeom>
          <a:noFill/>
          <a:ln cap="flat" cmpd="sng" w="28575">
            <a:solidFill>
              <a:schemeClr val="dk1"/>
            </a:solidFill>
            <a:prstDash val="solid"/>
            <a:round/>
            <a:headEnd len="med" w="med" type="none"/>
            <a:tailEnd len="med" w="med" type="oval"/>
          </a:ln>
        </p:spPr>
      </p:cxnSp>
      <p:cxnSp>
        <p:nvCxnSpPr>
          <p:cNvPr id="704" name="Google Shape;704;p36"/>
          <p:cNvCxnSpPr>
            <a:stCxn id="700" idx="1"/>
          </p:cNvCxnSpPr>
          <p:nvPr/>
        </p:nvCxnSpPr>
        <p:spPr>
          <a:xfrm flipH="1">
            <a:off x="4573300" y="3470825"/>
            <a:ext cx="1528200" cy="547800"/>
          </a:xfrm>
          <a:prstGeom prst="bentConnector3">
            <a:avLst>
              <a:gd fmla="val 23979" name="adj1"/>
            </a:avLst>
          </a:prstGeom>
          <a:noFill/>
          <a:ln cap="flat" cmpd="sng" w="28575">
            <a:solidFill>
              <a:schemeClr val="dk1"/>
            </a:solidFill>
            <a:prstDash val="solid"/>
            <a:round/>
            <a:headEnd len="med" w="med" type="none"/>
            <a:tailEnd len="med" w="med" type="oval"/>
          </a:ln>
        </p:spPr>
      </p:cxnSp>
      <p:cxnSp>
        <p:nvCxnSpPr>
          <p:cNvPr id="705" name="Google Shape;705;p36"/>
          <p:cNvCxnSpPr>
            <a:stCxn id="695" idx="1"/>
          </p:cNvCxnSpPr>
          <p:nvPr/>
        </p:nvCxnSpPr>
        <p:spPr>
          <a:xfrm flipH="1">
            <a:off x="4576900" y="2005900"/>
            <a:ext cx="1524600" cy="1046400"/>
          </a:xfrm>
          <a:prstGeom prst="bentConnector3">
            <a:avLst>
              <a:gd fmla="val 24185" name="adj1"/>
            </a:avLst>
          </a:prstGeom>
          <a:noFill/>
          <a:ln cap="flat" cmpd="sng" w="28575">
            <a:solidFill>
              <a:schemeClr val="dk1"/>
            </a:solidFill>
            <a:prstDash val="solid"/>
            <a:round/>
            <a:headEnd len="med" w="med" type="none"/>
            <a:tailEnd len="med" w="med" type="oval"/>
          </a:ln>
        </p:spPr>
      </p:cxnSp>
      <p:cxnSp>
        <p:nvCxnSpPr>
          <p:cNvPr id="706" name="Google Shape;706;p36"/>
          <p:cNvCxnSpPr>
            <a:stCxn id="697" idx="3"/>
          </p:cNvCxnSpPr>
          <p:nvPr/>
        </p:nvCxnSpPr>
        <p:spPr>
          <a:xfrm>
            <a:off x="3042525" y="3470835"/>
            <a:ext cx="1536000" cy="230100"/>
          </a:xfrm>
          <a:prstGeom prst="bentConnector3">
            <a:avLst>
              <a:gd fmla="val 23901" name="adj1"/>
            </a:avLst>
          </a:prstGeom>
          <a:noFill/>
          <a:ln cap="flat" cmpd="sng" w="28575">
            <a:solidFill>
              <a:schemeClr val="dk1"/>
            </a:solidFill>
            <a:prstDash val="solid"/>
            <a:round/>
            <a:headEnd len="med" w="med" type="none"/>
            <a:tailEnd len="med" w="med" type="oval"/>
          </a:ln>
        </p:spPr>
      </p:cxnSp>
      <p:sp>
        <p:nvSpPr>
          <p:cNvPr id="707" name="Google Shape;707;p36"/>
          <p:cNvSpPr/>
          <p:nvPr/>
        </p:nvSpPr>
        <p:spPr>
          <a:xfrm>
            <a:off x="7746400" y="1066450"/>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6"/>
          <p:cNvSpPr/>
          <p:nvPr/>
        </p:nvSpPr>
        <p:spPr>
          <a:xfrm>
            <a:off x="7971832" y="917810"/>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p:nvPr/>
        </p:nvSpPr>
        <p:spPr>
          <a:xfrm>
            <a:off x="715100" y="1357700"/>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grpSp>
        <p:nvGrpSpPr>
          <p:cNvPr id="714" name="Google Shape;714;p37"/>
          <p:cNvGrpSpPr/>
          <p:nvPr/>
        </p:nvGrpSpPr>
        <p:grpSpPr>
          <a:xfrm>
            <a:off x="4754850" y="3195960"/>
            <a:ext cx="3771900" cy="1412550"/>
            <a:chOff x="4754850" y="1600325"/>
            <a:chExt cx="3771900" cy="1412550"/>
          </a:xfrm>
        </p:grpSpPr>
        <p:sp>
          <p:nvSpPr>
            <p:cNvPr id="715" name="Google Shape;715;p37"/>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7" name="Google Shape;717;p37"/>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718" name="Google Shape;718;p37"/>
          <p:cNvGrpSpPr/>
          <p:nvPr/>
        </p:nvGrpSpPr>
        <p:grpSpPr>
          <a:xfrm>
            <a:off x="715100" y="3195863"/>
            <a:ext cx="3771900" cy="1412550"/>
            <a:chOff x="4754850" y="1600325"/>
            <a:chExt cx="3771900" cy="1412550"/>
          </a:xfrm>
        </p:grpSpPr>
        <p:sp>
          <p:nvSpPr>
            <p:cNvPr id="719" name="Google Shape;719;p37"/>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 name="Google Shape;721;p37"/>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722" name="Google Shape;722;p37"/>
          <p:cNvGrpSpPr/>
          <p:nvPr/>
        </p:nvGrpSpPr>
        <p:grpSpPr>
          <a:xfrm>
            <a:off x="715100" y="1600313"/>
            <a:ext cx="3771900" cy="1412550"/>
            <a:chOff x="715100" y="1600313"/>
            <a:chExt cx="3771900" cy="1412550"/>
          </a:xfrm>
        </p:grpSpPr>
        <p:sp>
          <p:nvSpPr>
            <p:cNvPr id="723" name="Google Shape;723;p37"/>
            <p:cNvSpPr/>
            <p:nvPr/>
          </p:nvSpPr>
          <p:spPr>
            <a:xfrm>
              <a:off x="812900" y="1691663"/>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715100" y="1600313"/>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 name="Google Shape;725;p37"/>
            <p:cNvCxnSpPr/>
            <p:nvPr/>
          </p:nvCxnSpPr>
          <p:spPr>
            <a:xfrm>
              <a:off x="715100" y="1783313"/>
              <a:ext cx="3674400" cy="0"/>
            </a:xfrm>
            <a:prstGeom prst="straightConnector1">
              <a:avLst/>
            </a:prstGeom>
            <a:noFill/>
            <a:ln cap="flat" cmpd="sng" w="28575">
              <a:solidFill>
                <a:schemeClr val="dk1"/>
              </a:solidFill>
              <a:prstDash val="solid"/>
              <a:round/>
              <a:headEnd len="med" w="med" type="none"/>
              <a:tailEnd len="med" w="med" type="none"/>
            </a:ln>
          </p:spPr>
        </p:cxnSp>
      </p:grpSp>
      <p:grpSp>
        <p:nvGrpSpPr>
          <p:cNvPr id="726" name="Google Shape;726;p37"/>
          <p:cNvGrpSpPr/>
          <p:nvPr/>
        </p:nvGrpSpPr>
        <p:grpSpPr>
          <a:xfrm>
            <a:off x="4754850" y="1600313"/>
            <a:ext cx="3771900" cy="1412550"/>
            <a:chOff x="4754850" y="1600325"/>
            <a:chExt cx="3771900" cy="1412550"/>
          </a:xfrm>
        </p:grpSpPr>
        <p:sp>
          <p:nvSpPr>
            <p:cNvPr id="727" name="Google Shape;727;p37"/>
            <p:cNvSpPr/>
            <p:nvPr/>
          </p:nvSpPr>
          <p:spPr>
            <a:xfrm>
              <a:off x="4852650" y="1691675"/>
              <a:ext cx="3674100" cy="1321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4754850" y="1600325"/>
              <a:ext cx="3674100" cy="1321200"/>
            </a:xfrm>
            <a:prstGeom prst="roundRect">
              <a:avLst>
                <a:gd fmla="val 0"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 name="Google Shape;729;p37"/>
            <p:cNvCxnSpPr/>
            <p:nvPr/>
          </p:nvCxnSpPr>
          <p:spPr>
            <a:xfrm>
              <a:off x="4754850" y="1783325"/>
              <a:ext cx="3674400" cy="0"/>
            </a:xfrm>
            <a:prstGeom prst="straightConnector1">
              <a:avLst/>
            </a:prstGeom>
            <a:noFill/>
            <a:ln cap="flat" cmpd="sng" w="28575">
              <a:solidFill>
                <a:schemeClr val="dk1"/>
              </a:solidFill>
              <a:prstDash val="solid"/>
              <a:round/>
              <a:headEnd len="med" w="med" type="none"/>
              <a:tailEnd len="med" w="med" type="none"/>
            </a:ln>
          </p:spPr>
        </p:cxnSp>
      </p:grpSp>
      <p:sp>
        <p:nvSpPr>
          <p:cNvPr id="730" name="Google Shape;730;p37"/>
          <p:cNvSpPr txBox="1"/>
          <p:nvPr>
            <p:ph idx="2" type="subTitle"/>
          </p:nvPr>
        </p:nvSpPr>
        <p:spPr>
          <a:xfrm>
            <a:off x="5918599" y="3855625"/>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 is the star at the center of the Solar System</a:t>
            </a:r>
            <a:endParaRPr/>
          </a:p>
        </p:txBody>
      </p:sp>
      <p:sp>
        <p:nvSpPr>
          <p:cNvPr id="731" name="Google Shape;731;p37"/>
          <p:cNvSpPr txBox="1"/>
          <p:nvPr>
            <p:ph idx="3" type="subTitle"/>
          </p:nvPr>
        </p:nvSpPr>
        <p:spPr>
          <a:xfrm>
            <a:off x="1878800" y="2263125"/>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a:t>
            </a:r>
            <a:r>
              <a:rPr lang="en"/>
              <a:t>s the biggest planet in the Solar System</a:t>
            </a:r>
            <a:endParaRPr/>
          </a:p>
        </p:txBody>
      </p:sp>
      <p:sp>
        <p:nvSpPr>
          <p:cNvPr id="732" name="Google Shape;732;p37"/>
          <p:cNvSpPr txBox="1"/>
          <p:nvPr>
            <p:ph idx="4" type="subTitle"/>
          </p:nvPr>
        </p:nvSpPr>
        <p:spPr>
          <a:xfrm>
            <a:off x="1878800" y="3855634"/>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a:t>
            </a:r>
            <a:r>
              <a:rPr lang="en"/>
              <a:t>s the farthest planet from the Sun</a:t>
            </a:r>
            <a:endParaRPr/>
          </a:p>
        </p:txBody>
      </p:sp>
      <p:sp>
        <p:nvSpPr>
          <p:cNvPr id="733" name="Google Shape;733;p37"/>
          <p:cNvSpPr txBox="1"/>
          <p:nvPr>
            <p:ph idx="5" type="subTitle"/>
          </p:nvPr>
        </p:nvSpPr>
        <p:spPr>
          <a:xfrm>
            <a:off x="5918599" y="2260100"/>
            <a:ext cx="237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734" name="Google Shape;734;p37"/>
          <p:cNvSpPr txBox="1"/>
          <p:nvPr>
            <p:ph type="title"/>
          </p:nvPr>
        </p:nvSpPr>
        <p:spPr>
          <a:xfrm>
            <a:off x="715100" y="731400"/>
            <a:ext cx="77139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we do it?</a:t>
            </a:r>
            <a:endParaRPr/>
          </a:p>
        </p:txBody>
      </p:sp>
      <p:sp>
        <p:nvSpPr>
          <p:cNvPr id="735" name="Google Shape;735;p37"/>
          <p:cNvSpPr txBox="1"/>
          <p:nvPr>
            <p:ph idx="1" type="subTitle"/>
          </p:nvPr>
        </p:nvSpPr>
        <p:spPr>
          <a:xfrm>
            <a:off x="5918599" y="3396625"/>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Sun</a:t>
            </a:r>
            <a:endParaRPr/>
          </a:p>
        </p:txBody>
      </p:sp>
      <p:sp>
        <p:nvSpPr>
          <p:cNvPr id="736" name="Google Shape;736;p37"/>
          <p:cNvSpPr txBox="1"/>
          <p:nvPr>
            <p:ph idx="6" type="subTitle"/>
          </p:nvPr>
        </p:nvSpPr>
        <p:spPr>
          <a:xfrm>
            <a:off x="1878800" y="3396625"/>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37" name="Google Shape;737;p37"/>
          <p:cNvSpPr txBox="1"/>
          <p:nvPr>
            <p:ph idx="7" type="subTitle"/>
          </p:nvPr>
        </p:nvSpPr>
        <p:spPr>
          <a:xfrm>
            <a:off x="1878800" y="1801544"/>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38" name="Google Shape;738;p37"/>
          <p:cNvSpPr txBox="1"/>
          <p:nvPr>
            <p:ph idx="8" type="subTitle"/>
          </p:nvPr>
        </p:nvSpPr>
        <p:spPr>
          <a:xfrm>
            <a:off x="5918599" y="1804550"/>
            <a:ext cx="23775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739" name="Google Shape;739;p37"/>
          <p:cNvGrpSpPr/>
          <p:nvPr/>
        </p:nvGrpSpPr>
        <p:grpSpPr>
          <a:xfrm>
            <a:off x="5085306" y="2100976"/>
            <a:ext cx="502899" cy="502899"/>
            <a:chOff x="858700" y="1967475"/>
            <a:chExt cx="605100" cy="605100"/>
          </a:xfrm>
        </p:grpSpPr>
        <p:sp>
          <p:nvSpPr>
            <p:cNvPr id="740" name="Google Shape;740;p37"/>
            <p:cNvSpPr/>
            <p:nvPr/>
          </p:nvSpPr>
          <p:spPr>
            <a:xfrm>
              <a:off x="858700" y="1967475"/>
              <a:ext cx="605100" cy="605100"/>
            </a:xfrm>
            <a:prstGeom prst="roundRect">
              <a:avLst>
                <a:gd fmla="val 15109"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932654" y="2075711"/>
              <a:ext cx="457191" cy="388627"/>
            </a:xfrm>
            <a:custGeom>
              <a:rect b="b" l="l" r="r" t="t"/>
              <a:pathLst>
                <a:path extrusionOk="0" h="9051" w="10659">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7"/>
          <p:cNvGrpSpPr/>
          <p:nvPr/>
        </p:nvGrpSpPr>
        <p:grpSpPr>
          <a:xfrm>
            <a:off x="5085356" y="3694821"/>
            <a:ext cx="502800" cy="502800"/>
            <a:chOff x="7014301" y="2017350"/>
            <a:chExt cx="502800" cy="502800"/>
          </a:xfrm>
        </p:grpSpPr>
        <p:sp>
          <p:nvSpPr>
            <p:cNvPr id="743" name="Google Shape;743;p37"/>
            <p:cNvSpPr/>
            <p:nvPr/>
          </p:nvSpPr>
          <p:spPr>
            <a:xfrm>
              <a:off x="7014301" y="2017350"/>
              <a:ext cx="502800" cy="502800"/>
            </a:xfrm>
            <a:prstGeom prst="roundRect">
              <a:avLst>
                <a:gd fmla="val 15109"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7095012" y="2108734"/>
              <a:ext cx="341378" cy="320032"/>
            </a:xfrm>
            <a:custGeom>
              <a:rect b="b" l="l" r="r" t="t"/>
              <a:pathLst>
                <a:path extrusionOk="0" h="9925" w="10634">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37"/>
          <p:cNvGrpSpPr/>
          <p:nvPr/>
        </p:nvGrpSpPr>
        <p:grpSpPr>
          <a:xfrm>
            <a:off x="1045556" y="3694821"/>
            <a:ext cx="502800" cy="502800"/>
            <a:chOff x="1627550" y="2017350"/>
            <a:chExt cx="502800" cy="502800"/>
          </a:xfrm>
        </p:grpSpPr>
        <p:sp>
          <p:nvSpPr>
            <p:cNvPr id="746" name="Google Shape;746;p37"/>
            <p:cNvSpPr/>
            <p:nvPr/>
          </p:nvSpPr>
          <p:spPr>
            <a:xfrm>
              <a:off x="1627550" y="2017350"/>
              <a:ext cx="502800" cy="502800"/>
            </a:xfrm>
            <a:prstGeom prst="roundRect">
              <a:avLst>
                <a:gd fmla="val 1510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1718900" y="2108700"/>
              <a:ext cx="320100" cy="320100"/>
            </a:xfrm>
            <a:prstGeom prst="donut">
              <a:avLst>
                <a:gd fmla="val 25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37"/>
          <p:cNvGrpSpPr/>
          <p:nvPr/>
        </p:nvGrpSpPr>
        <p:grpSpPr>
          <a:xfrm>
            <a:off x="1046025" y="2101025"/>
            <a:ext cx="502800" cy="502800"/>
            <a:chOff x="463701" y="2307675"/>
            <a:chExt cx="502800" cy="502800"/>
          </a:xfrm>
        </p:grpSpPr>
        <p:sp>
          <p:nvSpPr>
            <p:cNvPr id="749" name="Google Shape;749;p37"/>
            <p:cNvSpPr/>
            <p:nvPr/>
          </p:nvSpPr>
          <p:spPr>
            <a:xfrm>
              <a:off x="463701" y="2307675"/>
              <a:ext cx="502800" cy="502800"/>
            </a:xfrm>
            <a:prstGeom prst="roundRect">
              <a:avLst>
                <a:gd fmla="val 15109"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7"/>
            <p:cNvSpPr/>
            <p:nvPr/>
          </p:nvSpPr>
          <p:spPr>
            <a:xfrm>
              <a:off x="545925" y="2446300"/>
              <a:ext cx="338328" cy="225549"/>
            </a:xfrm>
            <a:custGeom>
              <a:rect b="b" l="l" r="r" t="t"/>
              <a:pathLst>
                <a:path extrusionOk="0" h="5806" w="8708">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555887" y="2446307"/>
              <a:ext cx="318435" cy="106170"/>
            </a:xfrm>
            <a:custGeom>
              <a:rect b="b" l="l" r="r" t="t"/>
              <a:pathLst>
                <a:path extrusionOk="0" h="2733" w="8196">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 name="Google Shape;752;p37"/>
          <p:cNvSpPr/>
          <p:nvPr/>
        </p:nvSpPr>
        <p:spPr>
          <a:xfrm>
            <a:off x="947500" y="1090313"/>
            <a:ext cx="457207" cy="59636"/>
          </a:xfrm>
          <a:custGeom>
            <a:rect b="b" l="l" r="r" t="t"/>
            <a:pathLst>
              <a:path extrusionOk="0" h="952" w="8294">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15160" y="941661"/>
            <a:ext cx="457196" cy="57149"/>
          </a:xfrm>
          <a:custGeom>
            <a:rect b="b" l="l" r="r" t="t"/>
            <a:pathLst>
              <a:path extrusionOk="0" h="1391" w="11732">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7971748" y="1042351"/>
            <a:ext cx="457208" cy="164590"/>
          </a:xfrm>
          <a:custGeom>
            <a:rect b="b" l="l" r="r" t="t"/>
            <a:pathLst>
              <a:path extrusionOk="0" h="3025" w="7903">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oft Colors UI Design for Agencies by Slidesgo">
  <a:themeElements>
    <a:clrScheme name="Simple Light">
      <a:dk1>
        <a:srgbClr val="000000"/>
      </a:dk1>
      <a:lt1>
        <a:srgbClr val="FCF6E8"/>
      </a:lt1>
      <a:dk2>
        <a:srgbClr val="DBCFC3"/>
      </a:dk2>
      <a:lt2>
        <a:srgbClr val="EFC4B9"/>
      </a:lt2>
      <a:accent1>
        <a:srgbClr val="FDBC96"/>
      </a:accent1>
      <a:accent2>
        <a:srgbClr val="DAC2CF"/>
      </a:accent2>
      <a:accent3>
        <a:srgbClr val="D3E3D6"/>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